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65" r:id="rId3"/>
    <p:sldId id="263" r:id="rId4"/>
    <p:sldId id="258" r:id="rId5"/>
    <p:sldId id="259" r:id="rId6"/>
    <p:sldId id="260" r:id="rId7"/>
    <p:sldId id="261" r:id="rId8"/>
    <p:sldId id="262" r:id="rId9"/>
    <p:sldId id="264"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00929-FC34-4D80-8678-0FEA6C684599}" v="101" dt="2023-07-13T05:20:19.176"/>
  </p1510:revLst>
</p1510:revInfo>
</file>

<file path=ppt/tableStyles.xml><?xml version="1.0" encoding="utf-8"?>
<a:tblStyleLst xmlns:a="http://schemas.openxmlformats.org/drawingml/2006/main" def="{5C22544A-7EE6-4342-B048-85BDC9FD1C3A}">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6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塚本美知子" userId="61090597-6a80-40dc-8b0d-e24b69702ce5" providerId="ADAL" clId="{666FA691-AE9B-48B1-97E1-93EC974FD2EC}"/>
    <pc:docChg chg="delSld modSld">
      <pc:chgData name="塚本美知子" userId="61090597-6a80-40dc-8b0d-e24b69702ce5" providerId="ADAL" clId="{666FA691-AE9B-48B1-97E1-93EC974FD2EC}" dt="2023-07-13T08:34:18.689" v="21" actId="1076"/>
      <pc:docMkLst>
        <pc:docMk/>
      </pc:docMkLst>
      <pc:sldChg chg="modSp mod">
        <pc:chgData name="塚本美知子" userId="61090597-6a80-40dc-8b0d-e24b69702ce5" providerId="ADAL" clId="{666FA691-AE9B-48B1-97E1-93EC974FD2EC}" dt="2023-07-13T08:34:18.689" v="21" actId="1076"/>
        <pc:sldMkLst>
          <pc:docMk/>
          <pc:sldMk cId="3677399930" sldId="256"/>
        </pc:sldMkLst>
        <pc:spChg chg="mod">
          <ac:chgData name="塚本美知子" userId="61090597-6a80-40dc-8b0d-e24b69702ce5" providerId="ADAL" clId="{666FA691-AE9B-48B1-97E1-93EC974FD2EC}" dt="2023-07-13T08:34:18.689" v="21" actId="1076"/>
          <ac:spMkLst>
            <pc:docMk/>
            <pc:sldMk cId="3677399930" sldId="256"/>
            <ac:spMk id="4" creationId="{36CE1BF2-7E2B-4D40-ABF6-8381F628A7B3}"/>
          </ac:spMkLst>
        </pc:spChg>
      </pc:sldChg>
      <pc:sldChg chg="del">
        <pc:chgData name="塚本美知子" userId="61090597-6a80-40dc-8b0d-e24b69702ce5" providerId="ADAL" clId="{666FA691-AE9B-48B1-97E1-93EC974FD2EC}" dt="2023-07-13T08:32:28.631" v="0" actId="2696"/>
        <pc:sldMkLst>
          <pc:docMk/>
          <pc:sldMk cId="1484232272" sldId="266"/>
        </pc:sldMkLst>
      </pc:sldChg>
      <pc:sldChg chg="del">
        <pc:chgData name="塚本美知子" userId="61090597-6a80-40dc-8b0d-e24b69702ce5" providerId="ADAL" clId="{666FA691-AE9B-48B1-97E1-93EC974FD2EC}" dt="2023-07-13T08:32:31.938" v="1" actId="2696"/>
        <pc:sldMkLst>
          <pc:docMk/>
          <pc:sldMk cId="3440461635" sldId="267"/>
        </pc:sldMkLst>
      </pc:sldChg>
      <pc:sldChg chg="del">
        <pc:chgData name="塚本美知子" userId="61090597-6a80-40dc-8b0d-e24b69702ce5" providerId="ADAL" clId="{666FA691-AE9B-48B1-97E1-93EC974FD2EC}" dt="2023-07-13T08:32:34.103" v="2" actId="2696"/>
        <pc:sldMkLst>
          <pc:docMk/>
          <pc:sldMk cId="28726558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004F066-D925-4C76-98F2-0BA16129C5F2}" type="datetimeFigureOut">
              <a:rPr kumimoji="1" lang="ja-JP" altLang="en-US" smtClean="0"/>
              <a:t>2023/7/13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E7A2E29-C9FB-4CCF-8114-0A073BCB0FA7}" type="slidenum">
              <a:rPr kumimoji="1" lang="ja-JP" altLang="en-US" smtClean="0"/>
              <a:t>‹#›</a:t>
            </a:fld>
            <a:endParaRPr kumimoji="1" lang="ja-JP" altLang="en-US"/>
          </a:p>
        </p:txBody>
      </p:sp>
    </p:spTree>
    <p:extLst>
      <p:ext uri="{BB962C8B-B14F-4D97-AF65-F5344CB8AC3E}">
        <p14:creationId xmlns:p14="http://schemas.microsoft.com/office/powerpoint/2010/main" val="1700320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E7A2E29-C9FB-4CCF-8114-0A073BCB0FA7}" type="slidenum">
              <a:rPr kumimoji="1" lang="ja-JP" altLang="en-US" smtClean="0"/>
              <a:t>3</a:t>
            </a:fld>
            <a:endParaRPr kumimoji="1" lang="ja-JP" altLang="en-US"/>
          </a:p>
        </p:txBody>
      </p:sp>
    </p:spTree>
    <p:extLst>
      <p:ext uri="{BB962C8B-B14F-4D97-AF65-F5344CB8AC3E}">
        <p14:creationId xmlns:p14="http://schemas.microsoft.com/office/powerpoint/2010/main" val="377420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2D42E-DFC6-44DA-9ADB-272FB23F7B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528423-CF1B-40D1-99E8-57B676120EC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10608F-B1E9-45E3-B259-110419ABD10A}"/>
              </a:ext>
            </a:extLst>
          </p:cNvPr>
          <p:cNvSpPr>
            <a:spLocks noGrp="1"/>
          </p:cNvSpPr>
          <p:nvPr>
            <p:ph type="dt" sz="half" idx="10"/>
          </p:nvPr>
        </p:nvSpPr>
        <p:spPr/>
        <p:txBody>
          <a:bodyPr/>
          <a:lstStyle/>
          <a:p>
            <a:fld id="{F48E33EE-80DB-43AB-81E8-30FF92A50DAE}" type="datetime1">
              <a:rPr kumimoji="1" lang="ja-JP" altLang="en-US" smtClean="0"/>
              <a:t>2023/7/13</a:t>
            </a:fld>
            <a:endParaRPr kumimoji="1" lang="ja-JP" altLang="en-US"/>
          </a:p>
        </p:txBody>
      </p:sp>
      <p:sp>
        <p:nvSpPr>
          <p:cNvPr id="5" name="フッター プレースホルダー 4">
            <a:extLst>
              <a:ext uri="{FF2B5EF4-FFF2-40B4-BE49-F238E27FC236}">
                <a16:creationId xmlns:a16="http://schemas.microsoft.com/office/drawing/2014/main" id="{8C313633-68FC-4E94-A3EB-6E43A07920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54511C-1F30-455D-A636-30B8374760DC}"/>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74795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AC46C-7C59-4CD6-BE47-C720B8203EE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852B5-00BA-4E48-8A5C-23221F4474B1}"/>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FEECA-837E-4027-8B18-466E6E0E41E2}"/>
              </a:ext>
            </a:extLst>
          </p:cNvPr>
          <p:cNvSpPr>
            <a:spLocks noGrp="1"/>
          </p:cNvSpPr>
          <p:nvPr>
            <p:ph type="dt" sz="half" idx="10"/>
          </p:nvPr>
        </p:nvSpPr>
        <p:spPr/>
        <p:txBody>
          <a:bodyPr/>
          <a:lstStyle/>
          <a:p>
            <a:fld id="{B8297053-843D-4875-A210-95ADBB821411}" type="datetime1">
              <a:rPr kumimoji="1" lang="ja-JP" altLang="en-US" smtClean="0"/>
              <a:t>2023/7/13</a:t>
            </a:fld>
            <a:endParaRPr kumimoji="1" lang="ja-JP" altLang="en-US"/>
          </a:p>
        </p:txBody>
      </p:sp>
      <p:sp>
        <p:nvSpPr>
          <p:cNvPr id="5" name="フッター プレースホルダー 4">
            <a:extLst>
              <a:ext uri="{FF2B5EF4-FFF2-40B4-BE49-F238E27FC236}">
                <a16:creationId xmlns:a16="http://schemas.microsoft.com/office/drawing/2014/main" id="{E493BA3E-7428-487C-AF8F-952A7C133D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015F0B-2B96-424B-A730-670E012B42FC}"/>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12750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E706D2-E1B9-4969-B4F2-942C9E95374D}"/>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B7DA1E-498F-4E7C-863E-7374018A1932}"/>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BE3E3E-FE1F-4D77-8AFA-35C05BAD4FA4}"/>
              </a:ext>
            </a:extLst>
          </p:cNvPr>
          <p:cNvSpPr>
            <a:spLocks noGrp="1"/>
          </p:cNvSpPr>
          <p:nvPr>
            <p:ph type="dt" sz="half" idx="10"/>
          </p:nvPr>
        </p:nvSpPr>
        <p:spPr/>
        <p:txBody>
          <a:bodyPr/>
          <a:lstStyle/>
          <a:p>
            <a:fld id="{3214911E-098B-41C8-B459-19FD29C95C05}" type="datetime1">
              <a:rPr kumimoji="1" lang="ja-JP" altLang="en-US" smtClean="0"/>
              <a:t>2023/7/13</a:t>
            </a:fld>
            <a:endParaRPr kumimoji="1" lang="ja-JP" altLang="en-US"/>
          </a:p>
        </p:txBody>
      </p:sp>
      <p:sp>
        <p:nvSpPr>
          <p:cNvPr id="5" name="フッター プレースホルダー 4">
            <a:extLst>
              <a:ext uri="{FF2B5EF4-FFF2-40B4-BE49-F238E27FC236}">
                <a16:creationId xmlns:a16="http://schemas.microsoft.com/office/drawing/2014/main" id="{0B743C63-24FE-43A6-989C-B4703DDF88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2FAA7A-DA00-43F2-A6BC-4AD58FB075E6}"/>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202377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40CD0-2594-49E5-9E8E-40935AEF45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B21A32-42EF-4A21-BAA9-9C26560CF01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020E1C-3DF7-4FAD-9F0E-07462CA94A1D}"/>
              </a:ext>
            </a:extLst>
          </p:cNvPr>
          <p:cNvSpPr>
            <a:spLocks noGrp="1"/>
          </p:cNvSpPr>
          <p:nvPr>
            <p:ph type="dt" sz="half" idx="10"/>
          </p:nvPr>
        </p:nvSpPr>
        <p:spPr/>
        <p:txBody>
          <a:bodyPr/>
          <a:lstStyle/>
          <a:p>
            <a:fld id="{1CC9599F-8853-425A-A05B-0BB8B05F1468}" type="datetime1">
              <a:rPr kumimoji="1" lang="ja-JP" altLang="en-US" smtClean="0"/>
              <a:t>2023/7/13</a:t>
            </a:fld>
            <a:endParaRPr kumimoji="1" lang="ja-JP" altLang="en-US"/>
          </a:p>
        </p:txBody>
      </p:sp>
      <p:sp>
        <p:nvSpPr>
          <p:cNvPr id="5" name="フッター プレースホルダー 4">
            <a:extLst>
              <a:ext uri="{FF2B5EF4-FFF2-40B4-BE49-F238E27FC236}">
                <a16:creationId xmlns:a16="http://schemas.microsoft.com/office/drawing/2014/main" id="{A343BB57-6A34-444E-804B-F3FF567020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4895C4-5482-423D-BA67-23AEC67DC15B}"/>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385019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11E52-0819-41E5-AA85-9F700E46772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06AA6D-4ADE-4016-A6AC-22588EB880FA}"/>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CDBA9F3-2B3D-4E70-A091-338A56D5EF52}"/>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CC9DDC-9B77-4C73-8C1A-08C414DDC0D8}"/>
              </a:ext>
            </a:extLst>
          </p:cNvPr>
          <p:cNvSpPr>
            <a:spLocks noGrp="1"/>
          </p:cNvSpPr>
          <p:nvPr>
            <p:ph type="dt" sz="half" idx="10"/>
          </p:nvPr>
        </p:nvSpPr>
        <p:spPr/>
        <p:txBody>
          <a:bodyPr/>
          <a:lstStyle/>
          <a:p>
            <a:fld id="{4DEFE31F-621D-4E64-A033-BD4C107EFD28}" type="datetime1">
              <a:rPr kumimoji="1" lang="ja-JP" altLang="en-US" smtClean="0"/>
              <a:t>2023/7/13</a:t>
            </a:fld>
            <a:endParaRPr kumimoji="1" lang="ja-JP" altLang="en-US"/>
          </a:p>
        </p:txBody>
      </p:sp>
      <p:sp>
        <p:nvSpPr>
          <p:cNvPr id="6" name="フッター プレースホルダー 5">
            <a:extLst>
              <a:ext uri="{FF2B5EF4-FFF2-40B4-BE49-F238E27FC236}">
                <a16:creationId xmlns:a16="http://schemas.microsoft.com/office/drawing/2014/main" id="{E9D818C0-6DF2-48D9-929B-897C867CDD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76DA0C-AA3D-4C24-881E-5491EF73B60A}"/>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120951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DBD29-6D16-494D-898C-352B422870E6}"/>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A44077-ADDA-4A03-9C38-3FEECEE2CC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CF30D1-989E-4B85-B280-24E4CCA8DC52}"/>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CE16E41-8CD6-4BEA-84ED-AB4CA9B78E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102560-CE22-46A9-962E-38740C926DBD}"/>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6BB3691-57ED-4D32-A335-C0EBB046D5DA}"/>
              </a:ext>
            </a:extLst>
          </p:cNvPr>
          <p:cNvSpPr>
            <a:spLocks noGrp="1"/>
          </p:cNvSpPr>
          <p:nvPr>
            <p:ph type="dt" sz="half" idx="10"/>
          </p:nvPr>
        </p:nvSpPr>
        <p:spPr/>
        <p:txBody>
          <a:bodyPr/>
          <a:lstStyle/>
          <a:p>
            <a:fld id="{EEFB2B6E-5B4F-4693-AA07-20245FD7589A}" type="datetime1">
              <a:rPr kumimoji="1" lang="ja-JP" altLang="en-US" smtClean="0"/>
              <a:t>2023/7/13</a:t>
            </a:fld>
            <a:endParaRPr kumimoji="1" lang="ja-JP" altLang="en-US"/>
          </a:p>
        </p:txBody>
      </p:sp>
      <p:sp>
        <p:nvSpPr>
          <p:cNvPr id="8" name="フッター プレースホルダー 7">
            <a:extLst>
              <a:ext uri="{FF2B5EF4-FFF2-40B4-BE49-F238E27FC236}">
                <a16:creationId xmlns:a16="http://schemas.microsoft.com/office/drawing/2014/main" id="{CA784D43-2E64-455C-BA83-81EC53D2A2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D89C84-DA8E-433C-8452-D3F4445C9F44}"/>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10" name="図 9">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144640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8BE-38A0-45BA-857F-9F972188C17D}"/>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48DBE2-F9CC-4C59-AC05-A07F766D6B29}"/>
              </a:ext>
            </a:extLst>
          </p:cNvPr>
          <p:cNvSpPr>
            <a:spLocks noGrp="1"/>
          </p:cNvSpPr>
          <p:nvPr>
            <p:ph type="dt" sz="half" idx="10"/>
          </p:nvPr>
        </p:nvSpPr>
        <p:spPr/>
        <p:txBody>
          <a:bodyPr/>
          <a:lstStyle/>
          <a:p>
            <a:fld id="{F731ADD2-0F51-492E-9FBA-886C03DF8D5E}" type="datetime1">
              <a:rPr kumimoji="1" lang="ja-JP" altLang="en-US" smtClean="0"/>
              <a:t>2023/7/13</a:t>
            </a:fld>
            <a:endParaRPr kumimoji="1" lang="ja-JP" altLang="en-US"/>
          </a:p>
        </p:txBody>
      </p:sp>
      <p:sp>
        <p:nvSpPr>
          <p:cNvPr id="4" name="フッター プレースホルダー 3">
            <a:extLst>
              <a:ext uri="{FF2B5EF4-FFF2-40B4-BE49-F238E27FC236}">
                <a16:creationId xmlns:a16="http://schemas.microsoft.com/office/drawing/2014/main" id="{0DEF64D0-7033-4C7C-B6C1-5C36BFEC425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D49226-5438-4E4D-B35E-BFCDDC434B37}"/>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122821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307F206-7176-46C7-9870-9B04EB1AF876}"/>
              </a:ext>
            </a:extLst>
          </p:cNvPr>
          <p:cNvSpPr>
            <a:spLocks noGrp="1"/>
          </p:cNvSpPr>
          <p:nvPr>
            <p:ph type="dt" sz="half" idx="10"/>
          </p:nvPr>
        </p:nvSpPr>
        <p:spPr/>
        <p:txBody>
          <a:bodyPr/>
          <a:lstStyle/>
          <a:p>
            <a:fld id="{15B1D622-E819-4AA4-AA50-02AC1BD4B85D}" type="datetime1">
              <a:rPr kumimoji="1" lang="ja-JP" altLang="en-US" smtClean="0"/>
              <a:t>2023/7/13</a:t>
            </a:fld>
            <a:endParaRPr kumimoji="1" lang="ja-JP" altLang="en-US"/>
          </a:p>
        </p:txBody>
      </p:sp>
      <p:sp>
        <p:nvSpPr>
          <p:cNvPr id="3" name="フッター プレースホルダー 2">
            <a:extLst>
              <a:ext uri="{FF2B5EF4-FFF2-40B4-BE49-F238E27FC236}">
                <a16:creationId xmlns:a16="http://schemas.microsoft.com/office/drawing/2014/main" id="{A10305AA-C96C-48EE-86BA-D0EE3BDBC4F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F80FB2-DDD2-4FED-AD11-3AD68FC12390}"/>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195201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7F2067-94B1-42ED-B51E-76F649487F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6B9EA5-DD1B-443A-9178-631EF5B8F9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1B21D57-882F-4757-BD8E-07A6475029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DAA404-9687-4517-B944-A5BEA46E4BA0}"/>
              </a:ext>
            </a:extLst>
          </p:cNvPr>
          <p:cNvSpPr>
            <a:spLocks noGrp="1"/>
          </p:cNvSpPr>
          <p:nvPr>
            <p:ph type="dt" sz="half" idx="10"/>
          </p:nvPr>
        </p:nvSpPr>
        <p:spPr/>
        <p:txBody>
          <a:bodyPr/>
          <a:lstStyle/>
          <a:p>
            <a:fld id="{22919C39-961C-49FF-9A81-13F1B3458227}" type="datetime1">
              <a:rPr kumimoji="1" lang="ja-JP" altLang="en-US" smtClean="0"/>
              <a:t>2023/7/13</a:t>
            </a:fld>
            <a:endParaRPr kumimoji="1" lang="ja-JP" altLang="en-US"/>
          </a:p>
        </p:txBody>
      </p:sp>
      <p:sp>
        <p:nvSpPr>
          <p:cNvPr id="6" name="フッター プレースホルダー 5">
            <a:extLst>
              <a:ext uri="{FF2B5EF4-FFF2-40B4-BE49-F238E27FC236}">
                <a16:creationId xmlns:a16="http://schemas.microsoft.com/office/drawing/2014/main" id="{EC488589-C7A9-4286-81FC-597548BC6B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22A3F9-BF5D-4876-84A6-71B6A14B1DCE}"/>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25110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12515-E70D-4258-AC6F-0C3B81A83C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0535922-DA5E-418E-B547-67E2338026C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7BD79-124E-42E2-A69E-89A002C4E3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7B0568-23EB-45B8-A4F4-5DAF6CAEB396}"/>
              </a:ext>
            </a:extLst>
          </p:cNvPr>
          <p:cNvSpPr>
            <a:spLocks noGrp="1"/>
          </p:cNvSpPr>
          <p:nvPr>
            <p:ph type="dt" sz="half" idx="10"/>
          </p:nvPr>
        </p:nvSpPr>
        <p:spPr/>
        <p:txBody>
          <a:bodyPr/>
          <a:lstStyle/>
          <a:p>
            <a:fld id="{CAFC57D2-7953-407A-A157-3FFF8FC567BC}" type="datetime1">
              <a:rPr kumimoji="1" lang="ja-JP" altLang="en-US" smtClean="0"/>
              <a:t>2023/7/13</a:t>
            </a:fld>
            <a:endParaRPr kumimoji="1" lang="ja-JP" altLang="en-US"/>
          </a:p>
        </p:txBody>
      </p:sp>
      <p:sp>
        <p:nvSpPr>
          <p:cNvPr id="6" name="フッター プレースホルダー 5">
            <a:extLst>
              <a:ext uri="{FF2B5EF4-FFF2-40B4-BE49-F238E27FC236}">
                <a16:creationId xmlns:a16="http://schemas.microsoft.com/office/drawing/2014/main" id="{122A73CB-7C0E-42EF-A24C-5BFF56F140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752D4E-4A46-411E-BD1F-7C0B650A0820}"/>
              </a:ext>
            </a:extLst>
          </p:cNvPr>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BDAD63CA-ABC6-43B0-8816-28BC629A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1" y="0"/>
            <a:ext cx="8605579" cy="6858000"/>
          </a:xfrm>
          <a:prstGeom prst="rect">
            <a:avLst/>
          </a:prstGeom>
        </p:spPr>
      </p:pic>
    </p:spTree>
    <p:extLst>
      <p:ext uri="{BB962C8B-B14F-4D97-AF65-F5344CB8AC3E}">
        <p14:creationId xmlns:p14="http://schemas.microsoft.com/office/powerpoint/2010/main" val="257139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04AE691B-441B-4576-818D-728F8A122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597BE-9EB2-4F0C-8662-C17D3A947E65}" type="datetime1">
              <a:rPr kumimoji="1" lang="ja-JP" altLang="en-US" smtClean="0"/>
              <a:t>2023/7/13</a:t>
            </a:fld>
            <a:endParaRPr kumimoji="1" lang="ja-JP" altLang="en-US"/>
          </a:p>
        </p:txBody>
      </p:sp>
      <p:sp>
        <p:nvSpPr>
          <p:cNvPr id="5" name="フッター プレースホルダー 4">
            <a:extLst>
              <a:ext uri="{FF2B5EF4-FFF2-40B4-BE49-F238E27FC236}">
                <a16:creationId xmlns:a16="http://schemas.microsoft.com/office/drawing/2014/main" id="{58FBEB30-8A37-4936-89D7-0718EF570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F65C0A-257A-4754-A6B7-25242AF1D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AE004-891F-41E2-B59A-9A1422C51DB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15C353C5-6389-41DB-AF84-0414EAFC342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7914969" cy="6858000"/>
          </a:xfrm>
          <a:prstGeom prst="rect">
            <a:avLst/>
          </a:prstGeom>
        </p:spPr>
      </p:pic>
    </p:spTree>
    <p:extLst>
      <p:ext uri="{BB962C8B-B14F-4D97-AF65-F5344CB8AC3E}">
        <p14:creationId xmlns:p14="http://schemas.microsoft.com/office/powerpoint/2010/main" val="203705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4E284E-4DC6-497C-A310-97338F1311CC}"/>
              </a:ext>
            </a:extLst>
          </p:cNvPr>
          <p:cNvSpPr txBox="1"/>
          <p:nvPr/>
        </p:nvSpPr>
        <p:spPr>
          <a:xfrm>
            <a:off x="2142497" y="993911"/>
            <a:ext cx="9144000" cy="1323439"/>
          </a:xfrm>
          <a:prstGeom prst="rect">
            <a:avLst/>
          </a:prstGeom>
          <a:noFill/>
        </p:spPr>
        <p:txBody>
          <a:bodyPr wrap="square" rtlCol="0">
            <a:spAutoFit/>
          </a:bodyPr>
          <a:lstStyle/>
          <a:p>
            <a:pPr algn="ctr"/>
            <a:r>
              <a:rPr kumimoji="1" lang="ja-JP" altLang="en-US" sz="4000" b="1">
                <a:latin typeface="+mj-lt"/>
              </a:rPr>
              <a:t>第</a:t>
            </a:r>
            <a:r>
              <a:rPr lang="ja-JP" altLang="en-US" sz="4000" b="1">
                <a:latin typeface="+mj-lt"/>
              </a:rPr>
              <a:t>２</a:t>
            </a:r>
            <a:r>
              <a:rPr kumimoji="1" lang="ja-JP" altLang="en-US" sz="4000" b="1">
                <a:latin typeface="+mj-lt"/>
              </a:rPr>
              <a:t>回高専防災減災コンテスト</a:t>
            </a:r>
            <a:endParaRPr kumimoji="1" lang="en-US" altLang="ja-JP" sz="4000" b="1">
              <a:latin typeface="+mj-lt"/>
            </a:endParaRPr>
          </a:p>
          <a:p>
            <a:pPr algn="ctr"/>
            <a:r>
              <a:rPr kumimoji="1" lang="ja-JP" altLang="en-US" sz="4000" b="1">
                <a:latin typeface="+mj-lt"/>
              </a:rPr>
              <a:t>企画提案書</a:t>
            </a:r>
          </a:p>
        </p:txBody>
      </p:sp>
      <p:sp>
        <p:nvSpPr>
          <p:cNvPr id="4" name="テキスト ボックス 3">
            <a:extLst>
              <a:ext uri="{FF2B5EF4-FFF2-40B4-BE49-F238E27FC236}">
                <a16:creationId xmlns:a16="http://schemas.microsoft.com/office/drawing/2014/main" id="{36CE1BF2-7E2B-4D40-ABF6-8381F628A7B3}"/>
              </a:ext>
            </a:extLst>
          </p:cNvPr>
          <p:cNvSpPr txBox="1"/>
          <p:nvPr/>
        </p:nvSpPr>
        <p:spPr>
          <a:xfrm>
            <a:off x="3336884" y="4015079"/>
            <a:ext cx="6798559" cy="2657138"/>
          </a:xfrm>
          <a:prstGeom prst="rect">
            <a:avLst/>
          </a:prstGeom>
          <a:noFill/>
          <a:ln>
            <a:solidFill>
              <a:schemeClr val="tx1"/>
            </a:solidFill>
          </a:ln>
        </p:spPr>
        <p:txBody>
          <a:bodyPr wrap="square" rtlCol="0">
            <a:spAutoFit/>
          </a:bodyPr>
          <a:lstStyle/>
          <a:p>
            <a:pPr>
              <a:lnSpc>
                <a:spcPts val="500"/>
              </a:lnSpc>
            </a:pPr>
            <a:r>
              <a:rPr kumimoji="1" lang="ja-JP" altLang="en-US" sz="1400" b="1" dirty="0">
                <a:solidFill>
                  <a:srgbClr val="00B050"/>
                </a:solidFill>
              </a:rPr>
              <a:t>　</a:t>
            </a:r>
            <a:endParaRPr kumimoji="1" lang="en-US" altLang="ja-JP" sz="1400" b="1" dirty="0">
              <a:solidFill>
                <a:srgbClr val="00B050"/>
              </a:solidFill>
            </a:endParaRPr>
          </a:p>
          <a:p>
            <a:r>
              <a:rPr kumimoji="1" lang="en-US" altLang="ja-JP" sz="1400" b="1" dirty="0">
                <a:solidFill>
                  <a:srgbClr val="00B050"/>
                </a:solidFill>
              </a:rPr>
              <a:t>   【</a:t>
            </a:r>
            <a:r>
              <a:rPr kumimoji="1" lang="ja-JP" altLang="en-US" sz="1400" b="1" dirty="0">
                <a:solidFill>
                  <a:srgbClr val="00B050"/>
                </a:solidFill>
              </a:rPr>
              <a:t>提出にあたっての注意事項</a:t>
            </a:r>
            <a:r>
              <a:rPr kumimoji="1" lang="en-US" altLang="ja-JP" sz="1400" b="1" dirty="0">
                <a:solidFill>
                  <a:srgbClr val="00B050"/>
                </a:solidFill>
              </a:rPr>
              <a:t>】</a:t>
            </a:r>
          </a:p>
          <a:p>
            <a:pPr algn="ctr"/>
            <a:endParaRPr kumimoji="1" lang="en-US" altLang="ja-JP" sz="1400" b="1" dirty="0">
              <a:solidFill>
                <a:srgbClr val="00B050"/>
              </a:solidFill>
            </a:endParaRPr>
          </a:p>
          <a:p>
            <a:pPr>
              <a:lnSpc>
                <a:spcPts val="1800"/>
              </a:lnSpc>
            </a:pPr>
            <a:r>
              <a:rPr lang="ja-JP" altLang="en-US" sz="1400" b="1" dirty="0">
                <a:solidFill>
                  <a:srgbClr val="00B050"/>
                </a:solidFill>
              </a:rPr>
              <a:t>　・この企画提案書のフォーマットの使用を推奨します。</a:t>
            </a:r>
            <a:endParaRPr lang="en-US" altLang="ja-JP" sz="1400" b="1" dirty="0">
              <a:solidFill>
                <a:srgbClr val="00B050"/>
              </a:solidFill>
            </a:endParaRPr>
          </a:p>
          <a:p>
            <a:pPr>
              <a:lnSpc>
                <a:spcPts val="1800"/>
              </a:lnSpc>
            </a:pPr>
            <a:r>
              <a:rPr lang="ja-JP" altLang="en-US" sz="1400" b="1" dirty="0">
                <a:solidFill>
                  <a:srgbClr val="00B050"/>
                </a:solidFill>
              </a:rPr>
              <a:t>  　</a:t>
            </a:r>
            <a:r>
              <a:rPr lang="ja-JP" altLang="en-US" sz="1400" dirty="0">
                <a:solidFill>
                  <a:srgbClr val="00B050"/>
                </a:solidFill>
              </a:rPr>
              <a:t>（提出の際にはこちらの注意事項を削除してください）</a:t>
            </a:r>
            <a:endParaRPr lang="en-US" altLang="ja-JP" sz="1400" dirty="0">
              <a:solidFill>
                <a:srgbClr val="00B050"/>
              </a:solidFill>
            </a:endParaRPr>
          </a:p>
          <a:p>
            <a:pPr>
              <a:lnSpc>
                <a:spcPts val="1800"/>
              </a:lnSpc>
            </a:pPr>
            <a:r>
              <a:rPr kumimoji="1" lang="ja-JP" altLang="en-US" sz="1400" b="1" dirty="0">
                <a:solidFill>
                  <a:srgbClr val="00B050"/>
                </a:solidFill>
              </a:rPr>
              <a:t>　・記入に際してフォントの種類、色、大きさ等は問いません。</a:t>
            </a:r>
            <a:endParaRPr kumimoji="1" lang="en-US" altLang="ja-JP" sz="1400" b="1" dirty="0">
              <a:solidFill>
                <a:srgbClr val="00B050"/>
              </a:solidFill>
            </a:endParaRPr>
          </a:p>
          <a:p>
            <a:pPr>
              <a:lnSpc>
                <a:spcPts val="1800"/>
              </a:lnSpc>
            </a:pPr>
            <a:r>
              <a:rPr kumimoji="1" lang="ja-JP" altLang="en-US" sz="1400" b="1" dirty="0">
                <a:solidFill>
                  <a:srgbClr val="00B050"/>
                </a:solidFill>
              </a:rPr>
              <a:t>　・記入事項がないページは削除してください。</a:t>
            </a:r>
            <a:endParaRPr kumimoji="1" lang="en-US" altLang="ja-JP" sz="1400" b="1" dirty="0">
              <a:solidFill>
                <a:srgbClr val="00B050"/>
              </a:solidFill>
            </a:endParaRPr>
          </a:p>
          <a:p>
            <a:pPr>
              <a:lnSpc>
                <a:spcPts val="1800"/>
              </a:lnSpc>
            </a:pPr>
            <a:r>
              <a:rPr kumimoji="1" lang="ja-JP" altLang="en-US" sz="1400" b="1" dirty="0">
                <a:solidFill>
                  <a:srgbClr val="00B050"/>
                </a:solidFill>
              </a:rPr>
              <a:t>　・記入例等の</a:t>
            </a:r>
            <a:r>
              <a:rPr lang="ja-JP" altLang="en-US" sz="1400" b="1" dirty="0">
                <a:solidFill>
                  <a:srgbClr val="00B050"/>
                </a:solidFill>
              </a:rPr>
              <a:t>緑字部分</a:t>
            </a:r>
            <a:r>
              <a:rPr kumimoji="1" lang="ja-JP" altLang="en-US" sz="1400" b="1" dirty="0">
                <a:solidFill>
                  <a:srgbClr val="00B050"/>
                </a:solidFill>
              </a:rPr>
              <a:t>は削除してください。</a:t>
            </a:r>
            <a:endParaRPr kumimoji="1" lang="en-US" altLang="ja-JP" sz="1400" b="1" dirty="0">
              <a:solidFill>
                <a:srgbClr val="00B050"/>
              </a:solidFill>
            </a:endParaRPr>
          </a:p>
          <a:p>
            <a:pPr>
              <a:lnSpc>
                <a:spcPts val="1800"/>
              </a:lnSpc>
            </a:pPr>
            <a:r>
              <a:rPr kumimoji="1" lang="ja-JP" altLang="en-US" sz="1400" b="1" dirty="0">
                <a:solidFill>
                  <a:srgbClr val="00B050"/>
                </a:solidFill>
              </a:rPr>
              <a:t>　・応募のファイル形式は</a:t>
            </a:r>
            <a:r>
              <a:rPr kumimoji="1" lang="en-US" altLang="ja-JP" sz="1400" b="1" dirty="0">
                <a:solidFill>
                  <a:srgbClr val="00B050"/>
                </a:solidFill>
              </a:rPr>
              <a:t>PDF</a:t>
            </a:r>
            <a:r>
              <a:rPr kumimoji="1" lang="ja-JP" altLang="en-US" sz="1400" b="1" dirty="0">
                <a:solidFill>
                  <a:srgbClr val="00B050"/>
                </a:solidFill>
              </a:rPr>
              <a:t>としてください。</a:t>
            </a:r>
            <a:endParaRPr kumimoji="1" lang="en-US" altLang="ja-JP" sz="1400" b="1" dirty="0">
              <a:solidFill>
                <a:srgbClr val="00B050"/>
              </a:solidFill>
            </a:endParaRPr>
          </a:p>
          <a:p>
            <a:pPr>
              <a:lnSpc>
                <a:spcPts val="1800"/>
              </a:lnSpc>
            </a:pPr>
            <a:r>
              <a:rPr lang="ja-JP" altLang="en-US" sz="1400" b="1" dirty="0">
                <a:solidFill>
                  <a:srgbClr val="00B050"/>
                </a:solidFill>
              </a:rPr>
              <a:t>　・複数校と連携して提案する場合は、</a:t>
            </a:r>
            <a:endParaRPr lang="en-US" altLang="ja-JP" sz="1400" b="1" dirty="0">
              <a:solidFill>
                <a:srgbClr val="00B050"/>
              </a:solidFill>
            </a:endParaRPr>
          </a:p>
          <a:p>
            <a:pPr>
              <a:lnSpc>
                <a:spcPts val="1800"/>
              </a:lnSpc>
            </a:pPr>
            <a:r>
              <a:rPr lang="ja-JP" altLang="en-US" sz="1400" b="1" dirty="0">
                <a:solidFill>
                  <a:srgbClr val="00B050"/>
                </a:solidFill>
              </a:rPr>
              <a:t>　　代表校を学校名に記載の上括弧書きで連携校を記載ください。</a:t>
            </a:r>
            <a:endParaRPr lang="en-US" altLang="ja-JP" sz="1400" b="1" dirty="0">
              <a:solidFill>
                <a:srgbClr val="00B050"/>
              </a:solidFill>
            </a:endParaRPr>
          </a:p>
          <a:p>
            <a:pPr>
              <a:lnSpc>
                <a:spcPts val="1800"/>
              </a:lnSpc>
            </a:pPr>
            <a:r>
              <a:rPr kumimoji="1" lang="ja-JP" altLang="en-US" sz="1400" b="1" dirty="0">
                <a:solidFill>
                  <a:srgbClr val="00B050"/>
                </a:solidFill>
              </a:rPr>
              <a:t>　・送付先：</a:t>
            </a:r>
            <a:r>
              <a:rPr kumimoji="1" lang="en-US" altLang="ja-JP" sz="1400" b="1" dirty="0">
                <a:solidFill>
                  <a:srgbClr val="00B050"/>
                </a:solidFill>
              </a:rPr>
              <a:t>info-kosencon@bosai.go.jp</a:t>
            </a:r>
          </a:p>
        </p:txBody>
      </p:sp>
      <p:sp>
        <p:nvSpPr>
          <p:cNvPr id="5" name="テキスト ボックス 4">
            <a:extLst>
              <a:ext uri="{FF2B5EF4-FFF2-40B4-BE49-F238E27FC236}">
                <a16:creationId xmlns:a16="http://schemas.microsoft.com/office/drawing/2014/main" id="{2CF54775-3A78-4237-A45D-EF849A355C68}"/>
              </a:ext>
            </a:extLst>
          </p:cNvPr>
          <p:cNvSpPr txBox="1"/>
          <p:nvPr/>
        </p:nvSpPr>
        <p:spPr>
          <a:xfrm>
            <a:off x="3054349" y="2570156"/>
            <a:ext cx="7261867" cy="1569660"/>
          </a:xfrm>
          <a:prstGeom prst="rect">
            <a:avLst/>
          </a:prstGeom>
          <a:noFill/>
        </p:spPr>
        <p:txBody>
          <a:bodyPr wrap="square" rtlCol="0">
            <a:spAutoFit/>
          </a:bodyPr>
          <a:lstStyle/>
          <a:p>
            <a:pPr algn="ctr"/>
            <a:r>
              <a:rPr kumimoji="1" lang="ja-JP" altLang="en-US" sz="2400" b="1" dirty="0"/>
              <a:t>アイデアタイトル：</a:t>
            </a:r>
            <a:r>
              <a:rPr kumimoji="1" lang="ja-JP" altLang="en-US" sz="2400" b="1" dirty="0">
                <a:solidFill>
                  <a:srgbClr val="00B050"/>
                </a:solidFill>
              </a:rPr>
              <a:t>タイトルを記入してください</a:t>
            </a:r>
            <a:endParaRPr kumimoji="1" lang="en-US" altLang="ja-JP" sz="2400" b="1" dirty="0">
              <a:solidFill>
                <a:srgbClr val="00B050"/>
              </a:solidFill>
            </a:endParaRPr>
          </a:p>
          <a:p>
            <a:pPr algn="ctr"/>
            <a:endParaRPr lang="en-US" altLang="ja-JP" sz="2400" b="1" dirty="0">
              <a:solidFill>
                <a:srgbClr val="00B050"/>
              </a:solidFill>
            </a:endParaRPr>
          </a:p>
          <a:p>
            <a:pPr algn="ctr"/>
            <a:r>
              <a:rPr kumimoji="1" lang="ja-JP" altLang="en-US" sz="2400" b="1" dirty="0"/>
              <a:t>  学校名：</a:t>
            </a:r>
            <a:r>
              <a:rPr kumimoji="1" lang="ja-JP" altLang="en-US" sz="2400" b="1" dirty="0">
                <a:solidFill>
                  <a:srgbClr val="00B050"/>
                </a:solidFill>
              </a:rPr>
              <a:t>学校名を記入してください</a:t>
            </a:r>
          </a:p>
          <a:p>
            <a:pPr algn="ctr"/>
            <a:endParaRPr kumimoji="1" lang="ja-JP" altLang="en-US" sz="2400" b="1" dirty="0">
              <a:solidFill>
                <a:srgbClr val="00B050"/>
              </a:solidFill>
            </a:endParaRPr>
          </a:p>
        </p:txBody>
      </p:sp>
      <p:pic>
        <p:nvPicPr>
          <p:cNvPr id="8" name="図 7"/>
          <p:cNvPicPr>
            <a:picLocks noChangeAspect="1"/>
          </p:cNvPicPr>
          <p:nvPr/>
        </p:nvPicPr>
        <p:blipFill>
          <a:blip r:embed="rId2"/>
          <a:stretch>
            <a:fillRect/>
          </a:stretch>
        </p:blipFill>
        <p:spPr>
          <a:xfrm>
            <a:off x="11013440" y="0"/>
            <a:ext cx="1076555" cy="409059"/>
          </a:xfrm>
          <a:prstGeom prst="rect">
            <a:avLst/>
          </a:prstGeom>
        </p:spPr>
      </p:pic>
      <p:pic>
        <p:nvPicPr>
          <p:cNvPr id="6" name="図 5">
            <a:extLst>
              <a:ext uri="{FF2B5EF4-FFF2-40B4-BE49-F238E27FC236}">
                <a16:creationId xmlns:a16="http://schemas.microsoft.com/office/drawing/2014/main" id="{93291EAB-B8C2-FAC1-AB2F-35EB6B7C90A8}"/>
              </a:ext>
            </a:extLst>
          </p:cNvPr>
          <p:cNvPicPr>
            <a:picLocks noChangeAspect="1"/>
          </p:cNvPicPr>
          <p:nvPr/>
        </p:nvPicPr>
        <p:blipFill>
          <a:blip r:embed="rId3"/>
          <a:stretch>
            <a:fillRect/>
          </a:stretch>
        </p:blipFill>
        <p:spPr>
          <a:xfrm>
            <a:off x="8204834" y="81087"/>
            <a:ext cx="1054101" cy="299137"/>
          </a:xfrm>
          <a:prstGeom prst="rect">
            <a:avLst/>
          </a:prstGeom>
        </p:spPr>
      </p:pic>
      <p:pic>
        <p:nvPicPr>
          <p:cNvPr id="7" name="図 6">
            <a:extLst>
              <a:ext uri="{FF2B5EF4-FFF2-40B4-BE49-F238E27FC236}">
                <a16:creationId xmlns:a16="http://schemas.microsoft.com/office/drawing/2014/main" id="{E4C38328-13EA-E03A-6D01-303B3897FC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38691" y="0"/>
            <a:ext cx="1624584" cy="451182"/>
          </a:xfrm>
          <a:prstGeom prst="rect">
            <a:avLst/>
          </a:prstGeom>
        </p:spPr>
      </p:pic>
    </p:spTree>
    <p:extLst>
      <p:ext uri="{BB962C8B-B14F-4D97-AF65-F5344CB8AC3E}">
        <p14:creationId xmlns:p14="http://schemas.microsoft.com/office/powerpoint/2010/main" val="367739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9C240D91-68E0-74C6-0812-E4E3311DB6CB}"/>
              </a:ext>
            </a:extLst>
          </p:cNvPr>
          <p:cNvGraphicFramePr>
            <a:graphicFrameLocks noGrp="1"/>
          </p:cNvGraphicFramePr>
          <p:nvPr>
            <p:extLst>
              <p:ext uri="{D42A27DB-BD31-4B8C-83A1-F6EECF244321}">
                <p14:modId xmlns:p14="http://schemas.microsoft.com/office/powerpoint/2010/main" val="2992496612"/>
              </p:ext>
            </p:extLst>
          </p:nvPr>
        </p:nvGraphicFramePr>
        <p:xfrm>
          <a:off x="1828800" y="1497518"/>
          <a:ext cx="10110204" cy="4666095"/>
        </p:xfrm>
        <a:graphic>
          <a:graphicData uri="http://schemas.openxmlformats.org/drawingml/2006/table">
            <a:tbl>
              <a:tblPr firstRow="1" bandRow="1">
                <a:solidFill>
                  <a:srgbClr val="339966"/>
                </a:solidFill>
                <a:tableStyleId>{2A488322-F2BA-4B5B-9748-0D474271808F}</a:tableStyleId>
              </a:tblPr>
              <a:tblGrid>
                <a:gridCol w="3410016">
                  <a:extLst>
                    <a:ext uri="{9D8B030D-6E8A-4147-A177-3AD203B41FA5}">
                      <a16:colId xmlns:a16="http://schemas.microsoft.com/office/drawing/2014/main" val="331904529"/>
                    </a:ext>
                  </a:extLst>
                </a:gridCol>
                <a:gridCol w="6700188">
                  <a:extLst>
                    <a:ext uri="{9D8B030D-6E8A-4147-A177-3AD203B41FA5}">
                      <a16:colId xmlns:a16="http://schemas.microsoft.com/office/drawing/2014/main" val="4142349754"/>
                    </a:ext>
                  </a:extLst>
                </a:gridCol>
              </a:tblGrid>
              <a:tr h="352405">
                <a:tc gridSpan="2">
                  <a:txBody>
                    <a:bodyPr/>
                    <a:lstStyle/>
                    <a:p>
                      <a:r>
                        <a:rPr kumimoji="1" lang="ja-JP" altLang="en-US" sz="1600"/>
                        <a:t>学校名：</a:t>
                      </a:r>
                      <a:endParaRPr kumimoji="1" lang="ja-JP" altLang="en-US" sz="1600" b="1">
                        <a:solidFill>
                          <a:schemeClr val="tx1"/>
                        </a:solidFill>
                      </a:endParaRPr>
                    </a:p>
                  </a:txBody>
                  <a:tcPr anchor="ctr">
                    <a:solidFill>
                      <a:srgbClr val="00B050"/>
                    </a:solidFill>
                  </a:tcPr>
                </a:tc>
                <a:tc hMerge="1">
                  <a:txBody>
                    <a:bodyPr/>
                    <a:lstStyle/>
                    <a:p>
                      <a:endParaRPr kumimoji="1" lang="ja-JP" altLang="en-US"/>
                    </a:p>
                  </a:txBody>
                  <a:tcPr/>
                </a:tc>
                <a:extLst>
                  <a:ext uri="{0D108BD9-81ED-4DB2-BD59-A6C34878D82A}">
                    <a16:rowId xmlns:a16="http://schemas.microsoft.com/office/drawing/2014/main" val="2678059585"/>
                  </a:ext>
                </a:extLst>
              </a:tr>
              <a:tr h="360000">
                <a:tc>
                  <a:txBody>
                    <a:bodyPr/>
                    <a:lstStyle/>
                    <a:p>
                      <a:r>
                        <a:rPr kumimoji="1" lang="ja-JP" altLang="en-US" sz="1600" b="1"/>
                        <a:t>代表者氏名（学生）</a:t>
                      </a:r>
                      <a:endParaRPr kumimoji="1" lang="en-US" altLang="ja-JP" sz="1600" b="1"/>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704036499"/>
                  </a:ext>
                </a:extLst>
              </a:tr>
              <a:tr h="360000">
                <a:tc>
                  <a:txBody>
                    <a:bodyPr/>
                    <a:lstStyle/>
                    <a:p>
                      <a:r>
                        <a:rPr kumimoji="1" lang="ja-JP" altLang="en-US" sz="1600" b="1"/>
                        <a:t>　　所属・学年</a:t>
                      </a:r>
                      <a:endParaRPr kumimoji="1" lang="ja-JP" altLang="en-US" sz="1600" b="1">
                        <a:solidFill>
                          <a:schemeClr val="tx1"/>
                        </a:solidFill>
                      </a:endParaRPr>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4047143561"/>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a:t>顧問氏名（教職員）</a:t>
                      </a:r>
                      <a:endParaRPr kumimoji="1" lang="ja-JP" altLang="en-US" sz="1600" b="1">
                        <a:solidFill>
                          <a:schemeClr val="tx1"/>
                        </a:solidFill>
                      </a:endParaRPr>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2427243098"/>
                  </a:ext>
                </a:extLst>
              </a:tr>
              <a:tr h="4336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a:t>　　所属・役職</a:t>
                      </a:r>
                      <a:endParaRPr kumimoji="1" lang="ja-JP" altLang="en-US" sz="1600" b="1">
                        <a:solidFill>
                          <a:schemeClr val="tx1"/>
                        </a:solidFill>
                      </a:endParaRPr>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646668881"/>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a:t>　　連絡先電話番号</a:t>
                      </a:r>
                      <a:endParaRPr kumimoji="1" lang="ja-JP" altLang="en-US" sz="1600" b="1">
                        <a:solidFill>
                          <a:schemeClr val="tx1"/>
                        </a:solidFill>
                      </a:endParaRPr>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2360165373"/>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dirty="0"/>
                        <a:t>　　連絡先メールアドレス</a:t>
                      </a:r>
                      <a:endParaRPr kumimoji="1" lang="ja-JP" altLang="en-US" sz="1600" b="1" dirty="0">
                        <a:solidFill>
                          <a:schemeClr val="tx1"/>
                        </a:solidFill>
                      </a:endParaRPr>
                    </a:p>
                  </a:txBody>
                  <a:tcPr anchor="ctr"/>
                </a:tc>
                <a:tc>
                  <a:txBody>
                    <a:bodyPr/>
                    <a:lstStyle/>
                    <a:p>
                      <a:endParaRPr kumimoji="1" lang="ja-JP" altLang="en-US" sz="1600" b="1">
                        <a:solidFill>
                          <a:schemeClr val="tx1"/>
                        </a:solidFill>
                      </a:endParaRPr>
                    </a:p>
                  </a:txBody>
                  <a:tcPr anchor="ctr"/>
                </a:tc>
                <a:extLst>
                  <a:ext uri="{0D108BD9-81ED-4DB2-BD59-A6C34878D82A}">
                    <a16:rowId xmlns:a16="http://schemas.microsoft.com/office/drawing/2014/main" val="3527836075"/>
                  </a:ext>
                </a:extLst>
              </a:tr>
              <a:tr h="360000">
                <a:tc>
                  <a:txBody>
                    <a:bodyPr/>
                    <a:lstStyle/>
                    <a:p>
                      <a:r>
                        <a:rPr kumimoji="1" lang="ja-JP" altLang="en-US" sz="1600" b="1" dirty="0"/>
                        <a:t>チームメンバー氏名（全員分）</a:t>
                      </a:r>
                      <a:endParaRPr kumimoji="1" lang="en-US" altLang="ja-JP" sz="1600" b="1" dirty="0"/>
                    </a:p>
                    <a:p>
                      <a:r>
                        <a:rPr kumimoji="1" lang="en-US" altLang="ja-JP" sz="1000" dirty="0"/>
                        <a:t>※</a:t>
                      </a:r>
                      <a:r>
                        <a:rPr kumimoji="1" lang="ja-JP" altLang="en-US" sz="1000" dirty="0"/>
                        <a:t>複数校で申請の場合は学校名も記載すること。</a:t>
                      </a:r>
                      <a:endParaRPr kumimoji="1" lang="en-US" altLang="ja-JP" sz="1000" dirty="0"/>
                    </a:p>
                    <a:p>
                      <a:r>
                        <a:rPr kumimoji="1" lang="ja-JP" altLang="en-US" sz="1000" dirty="0"/>
                        <a:t>必要な場合はセルを追加の上、記入してください。</a:t>
                      </a:r>
                      <a:endParaRPr kumimoji="1" lang="en-US" altLang="ja-JP" sz="1000" b="1" dirty="0">
                        <a:solidFill>
                          <a:srgbClr val="FF0000"/>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a:solidFill>
                            <a:srgbClr val="00B050"/>
                          </a:solidFill>
                        </a:rPr>
                        <a:t>例：○○○○（教職員）、△△△（学生）、□□</a:t>
                      </a:r>
                      <a:r>
                        <a:rPr kumimoji="1" lang="en-US" altLang="ja-JP" sz="1600" b="1">
                          <a:solidFill>
                            <a:srgbClr val="00B050"/>
                          </a:solidFill>
                        </a:rPr>
                        <a:t>…</a:t>
                      </a:r>
                      <a:endParaRPr kumimoji="1" lang="ja-JP" altLang="en-US" sz="1600" b="1">
                        <a:solidFill>
                          <a:srgbClr val="00B050"/>
                        </a:solidFill>
                      </a:endParaRPr>
                    </a:p>
                  </a:txBody>
                  <a:tcPr anchor="ctr"/>
                </a:tc>
                <a:extLst>
                  <a:ext uri="{0D108BD9-81ED-4DB2-BD59-A6C34878D82A}">
                    <a16:rowId xmlns:a16="http://schemas.microsoft.com/office/drawing/2014/main" val="4236415222"/>
                  </a:ext>
                </a:extLst>
              </a:tr>
              <a:tr h="360000">
                <a:tc>
                  <a:txBody>
                    <a:bodyPr/>
                    <a:lstStyle/>
                    <a:p>
                      <a:endParaRPr kumimoji="1" lang="en-US" altLang="ja-JP" sz="1600" b="1" dirty="0">
                        <a:solidFill>
                          <a:schemeClr val="tx1"/>
                        </a:solidFill>
                      </a:endParaRPr>
                    </a:p>
                  </a:txBody>
                  <a:tcPr anchor="ctr"/>
                </a:tc>
                <a:tc>
                  <a:txBody>
                    <a:bodyPr/>
                    <a:lstStyle/>
                    <a:p>
                      <a:endParaRPr kumimoji="1" lang="ja-JP" altLang="en-US" sz="1600" b="1">
                        <a:solidFill>
                          <a:schemeClr val="accent1"/>
                        </a:solidFill>
                      </a:endParaRPr>
                    </a:p>
                  </a:txBody>
                  <a:tcPr anchor="ctr"/>
                </a:tc>
                <a:extLst>
                  <a:ext uri="{0D108BD9-81ED-4DB2-BD59-A6C34878D82A}">
                    <a16:rowId xmlns:a16="http://schemas.microsoft.com/office/drawing/2014/main" val="279741555"/>
                  </a:ext>
                </a:extLst>
              </a:tr>
              <a:tr h="360000">
                <a:tc>
                  <a:txBody>
                    <a:bodyPr/>
                    <a:lstStyle/>
                    <a:p>
                      <a:endParaRPr kumimoji="1" lang="en-US" altLang="ja-JP" sz="1600" b="1">
                        <a:solidFill>
                          <a:schemeClr val="tx1"/>
                        </a:solidFill>
                      </a:endParaRPr>
                    </a:p>
                  </a:txBody>
                  <a:tcPr anchor="ctr"/>
                </a:tc>
                <a:tc>
                  <a:txBody>
                    <a:bodyPr/>
                    <a:lstStyle/>
                    <a:p>
                      <a:endParaRPr kumimoji="1" lang="ja-JP" altLang="en-US" sz="1600" b="1">
                        <a:solidFill>
                          <a:schemeClr val="accent1"/>
                        </a:solidFill>
                      </a:endParaRPr>
                    </a:p>
                  </a:txBody>
                  <a:tcPr anchor="ctr"/>
                </a:tc>
                <a:extLst>
                  <a:ext uri="{0D108BD9-81ED-4DB2-BD59-A6C34878D82A}">
                    <a16:rowId xmlns:a16="http://schemas.microsoft.com/office/drawing/2014/main" val="1153703174"/>
                  </a:ext>
                </a:extLst>
              </a:tr>
              <a:tr h="360000">
                <a:tc>
                  <a:txBody>
                    <a:bodyPr/>
                    <a:lstStyle/>
                    <a:p>
                      <a:endParaRPr kumimoji="1" lang="en-US" altLang="ja-JP" sz="1600" b="1">
                        <a:solidFill>
                          <a:schemeClr val="tx1"/>
                        </a:solidFill>
                      </a:endParaRPr>
                    </a:p>
                  </a:txBody>
                  <a:tcPr anchor="ctr"/>
                </a:tc>
                <a:tc>
                  <a:txBody>
                    <a:bodyPr/>
                    <a:lstStyle/>
                    <a:p>
                      <a:endParaRPr kumimoji="1" lang="ja-JP" altLang="en-US" sz="1600" b="1">
                        <a:solidFill>
                          <a:schemeClr val="accent1"/>
                        </a:solidFill>
                      </a:endParaRPr>
                    </a:p>
                  </a:txBody>
                  <a:tcPr anchor="ctr"/>
                </a:tc>
                <a:extLst>
                  <a:ext uri="{0D108BD9-81ED-4DB2-BD59-A6C34878D82A}">
                    <a16:rowId xmlns:a16="http://schemas.microsoft.com/office/drawing/2014/main" val="1827003079"/>
                  </a:ext>
                </a:extLst>
              </a:tr>
              <a:tr h="360000">
                <a:tc>
                  <a:txBody>
                    <a:bodyPr/>
                    <a:lstStyle/>
                    <a:p>
                      <a:r>
                        <a:rPr kumimoji="1" lang="ja-JP" altLang="en-US" sz="1600" b="1"/>
                        <a:t>連絡先メールアドレス（複数可）</a:t>
                      </a:r>
                      <a:endParaRPr kumimoji="1" lang="en-US" altLang="ja-JP" sz="1600" b="1">
                        <a:solidFill>
                          <a:schemeClr val="tx1"/>
                        </a:solidFill>
                      </a:endParaRPr>
                    </a:p>
                  </a:txBody>
                  <a:tcPr anchor="ctr"/>
                </a:tc>
                <a:tc>
                  <a:txBody>
                    <a:bodyPr/>
                    <a:lstStyle/>
                    <a:p>
                      <a:r>
                        <a:rPr kumimoji="1" lang="en-US" altLang="ja-JP" sz="1600" b="1" dirty="0">
                          <a:solidFill>
                            <a:srgbClr val="00B050"/>
                          </a:solidFill>
                        </a:rPr>
                        <a:t>※</a:t>
                      </a:r>
                      <a:r>
                        <a:rPr kumimoji="1" lang="ja-JP" altLang="en-US" sz="1600" b="1" dirty="0">
                          <a:solidFill>
                            <a:srgbClr val="00B050"/>
                          </a:solidFill>
                        </a:rPr>
                        <a:t>事務局からの連絡を受けるアドレスを記入</a:t>
                      </a:r>
                    </a:p>
                  </a:txBody>
                  <a:tcPr anchor="ctr"/>
                </a:tc>
                <a:extLst>
                  <a:ext uri="{0D108BD9-81ED-4DB2-BD59-A6C34878D82A}">
                    <a16:rowId xmlns:a16="http://schemas.microsoft.com/office/drawing/2014/main" val="3516865542"/>
                  </a:ext>
                </a:extLst>
              </a:tr>
            </a:tbl>
          </a:graphicData>
        </a:graphic>
      </p:graphicFrame>
      <p:sp>
        <p:nvSpPr>
          <p:cNvPr id="7" name="テキスト ボックス 6">
            <a:extLst>
              <a:ext uri="{FF2B5EF4-FFF2-40B4-BE49-F238E27FC236}">
                <a16:creationId xmlns:a16="http://schemas.microsoft.com/office/drawing/2014/main" id="{E507EDFC-C018-10B1-F19F-33C83CEC5066}"/>
              </a:ext>
            </a:extLst>
          </p:cNvPr>
          <p:cNvSpPr txBox="1"/>
          <p:nvPr/>
        </p:nvSpPr>
        <p:spPr>
          <a:xfrm>
            <a:off x="1787236" y="891510"/>
            <a:ext cx="101328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a:solidFill>
                  <a:prstClr val="black"/>
                </a:solidFill>
                <a:latin typeface="游ゴシック Light" panose="020F0302020204030204"/>
                <a:ea typeface="游ゴシック" panose="020B0400000000000000" pitchFamily="50" charset="-128"/>
              </a:rPr>
              <a:t>応募者情報</a:t>
            </a:r>
            <a:endParaRPr kumimoji="1" lang="ja-JP" altLang="en-US" sz="3600" b="1" i="0" u="none" strike="noStrike" kern="1200" cap="none" spc="0" normalizeH="0" baseline="0" noProof="0">
              <a:ln>
                <a:noFill/>
              </a:ln>
              <a:solidFill>
                <a:prstClr val="black"/>
              </a:solidFill>
              <a:effectLst/>
              <a:uLnTx/>
              <a:uFillTx/>
              <a:latin typeface="游ゴシック Light" panose="020F0302020204030204"/>
              <a:ea typeface="游ゴシック" panose="020B0400000000000000" pitchFamily="50" charset="-128"/>
            </a:endParaRPr>
          </a:p>
        </p:txBody>
      </p:sp>
      <p:grpSp>
        <p:nvGrpSpPr>
          <p:cNvPr id="13" name="グループ化 12">
            <a:extLst>
              <a:ext uri="{FF2B5EF4-FFF2-40B4-BE49-F238E27FC236}">
                <a16:creationId xmlns:a16="http://schemas.microsoft.com/office/drawing/2014/main" id="{73A19768-8E48-38B6-EB4A-365B08248763}"/>
              </a:ext>
            </a:extLst>
          </p:cNvPr>
          <p:cNvGrpSpPr/>
          <p:nvPr/>
        </p:nvGrpSpPr>
        <p:grpSpPr>
          <a:xfrm>
            <a:off x="9037805" y="0"/>
            <a:ext cx="3087520" cy="571500"/>
            <a:chOff x="9037805" y="0"/>
            <a:chExt cx="3087520" cy="571500"/>
          </a:xfrm>
        </p:grpSpPr>
        <p:pic>
          <p:nvPicPr>
            <p:cNvPr id="8" name="図 7"/>
            <p:cNvPicPr>
              <a:picLocks noChangeAspect="1"/>
            </p:cNvPicPr>
            <p:nvPr/>
          </p:nvPicPr>
          <p:blipFill>
            <a:blip r:embed="rId2"/>
            <a:stretch>
              <a:fillRect/>
            </a:stretch>
          </p:blipFill>
          <p:spPr>
            <a:xfrm>
              <a:off x="11196084" y="0"/>
              <a:ext cx="827236" cy="314325"/>
            </a:xfrm>
            <a:prstGeom prst="rect">
              <a:avLst/>
            </a:prstGeom>
          </p:spPr>
        </p:pic>
        <p:pic>
          <p:nvPicPr>
            <p:cNvPr id="6" name="図 5">
              <a:extLst>
                <a:ext uri="{FF2B5EF4-FFF2-40B4-BE49-F238E27FC236}">
                  <a16:creationId xmlns:a16="http://schemas.microsoft.com/office/drawing/2014/main" id="{93291EAB-B8C2-FAC1-AB2F-35EB6B7C90A8}"/>
                </a:ext>
              </a:extLst>
            </p:cNvPr>
            <p:cNvPicPr>
              <a:picLocks noChangeAspect="1"/>
            </p:cNvPicPr>
            <p:nvPr/>
          </p:nvPicPr>
          <p:blipFill>
            <a:blip r:embed="rId3"/>
            <a:stretch>
              <a:fillRect/>
            </a:stretch>
          </p:blipFill>
          <p:spPr>
            <a:xfrm>
              <a:off x="9156867" y="85724"/>
              <a:ext cx="778791" cy="216000"/>
            </a:xfrm>
            <a:prstGeom prst="rect">
              <a:avLst/>
            </a:prstGeom>
          </p:spPr>
        </p:pic>
        <p:sp>
          <p:nvSpPr>
            <p:cNvPr id="10" name="正方形/長方形 9">
              <a:extLst>
                <a:ext uri="{FF2B5EF4-FFF2-40B4-BE49-F238E27FC236}">
                  <a16:creationId xmlns:a16="http://schemas.microsoft.com/office/drawing/2014/main" id="{4AD84D1A-E307-258E-919F-9681D228D2BE}"/>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12" name="図 11">
              <a:extLst>
                <a:ext uri="{FF2B5EF4-FFF2-40B4-BE49-F238E27FC236}">
                  <a16:creationId xmlns:a16="http://schemas.microsoft.com/office/drawing/2014/main" id="{2972192F-4313-46A2-95F7-60D78B88FD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226503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54E284E-4DC6-497C-A310-97338F1311CC}"/>
              </a:ext>
            </a:extLst>
          </p:cNvPr>
          <p:cNvSpPr txBox="1"/>
          <p:nvPr/>
        </p:nvSpPr>
        <p:spPr>
          <a:xfrm>
            <a:off x="2211850" y="700084"/>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a:solidFill>
                  <a:prstClr val="black"/>
                </a:solidFill>
                <a:latin typeface="游ゴシック Light" panose="020F0302020204030204"/>
                <a:ea typeface="游ゴシック" panose="020B0400000000000000" pitchFamily="50" charset="-128"/>
              </a:rPr>
              <a:t>アイデア検証応募に際しての同意</a:t>
            </a:r>
            <a:endParaRPr kumimoji="1" lang="ja-JP" altLang="en-US" sz="3600" b="1" i="0" u="none" strike="noStrike" kern="1200" cap="none" spc="0" normalizeH="0" baseline="0" noProof="0">
              <a:ln>
                <a:noFill/>
              </a:ln>
              <a:solidFill>
                <a:prstClr val="black"/>
              </a:solidFill>
              <a:effectLst/>
              <a:uLnTx/>
              <a:uFillTx/>
              <a:latin typeface="游ゴシック Light" panose="020F03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D4E1FB7-7389-422B-890E-4D65E695A4DC}"/>
              </a:ext>
            </a:extLst>
          </p:cNvPr>
          <p:cNvSpPr txBox="1"/>
          <p:nvPr/>
        </p:nvSpPr>
        <p:spPr>
          <a:xfrm>
            <a:off x="2183275" y="2075238"/>
            <a:ext cx="9652448" cy="3970318"/>
          </a:xfrm>
          <a:prstGeom prst="rect">
            <a:avLst/>
          </a:prstGeom>
          <a:noFill/>
        </p:spPr>
        <p:txBody>
          <a:bodyPr wrap="square" lIns="91440" tIns="45720" rIns="91440" bIns="45720" rtlCol="0" anchor="t">
            <a:spAutoFit/>
          </a:bodyPr>
          <a:lstStyle/>
          <a:p>
            <a:pPr marL="285750" indent="-285750">
              <a:buFont typeface="Wingdings"/>
              <a:buChar char="q"/>
            </a:pPr>
            <a:r>
              <a:rPr lang="ja-JP" altLang="en-US" dirty="0">
                <a:ea typeface="游ゴシック"/>
              </a:rPr>
              <a:t>応募に際しては、他者の知的財産権の侵害や、共同研究者との機密保持契約違反などが無いように十分注意し、自身の知的財産権の保護にも必要な配慮をしてください。</a:t>
            </a:r>
            <a:br>
              <a:rPr lang="ja-JP" altLang="en-US" dirty="0">
                <a:ea typeface="游ゴシック"/>
              </a:rPr>
            </a:br>
            <a:r>
              <a:rPr lang="ja-JP" altLang="en-US" dirty="0">
                <a:ea typeface="游ゴシック"/>
              </a:rPr>
              <a:t>なお、応募内容に対する著作権は応募者が有しますが、以下の提出資料等については、コンテスト</a:t>
            </a:r>
            <a:r>
              <a:rPr lang="en-US" altLang="ja-JP" dirty="0">
                <a:ea typeface="游ゴシック"/>
              </a:rPr>
              <a:t>Web</a:t>
            </a:r>
            <a:r>
              <a:rPr lang="ja-JP" altLang="en-US" dirty="0">
                <a:ea typeface="游ゴシック"/>
              </a:rPr>
              <a:t>サイト、パンフレット、記録動画等に掲載することがあります。</a:t>
            </a:r>
            <a:r>
              <a:rPr lang="en-US" altLang="ja-JP" dirty="0">
                <a:ea typeface="游ゴシック"/>
              </a:rPr>
              <a:t>YouTube</a:t>
            </a:r>
            <a:r>
              <a:rPr lang="ja-JP" altLang="en-US" dirty="0">
                <a:ea typeface="游ゴシック"/>
              </a:rPr>
              <a:t>動画、新聞記事、ニュース動画などで許可を得ていないものは含めないようお願いします。 </a:t>
            </a:r>
            <a:endParaRPr lang="en-US" altLang="ja-JP" dirty="0">
              <a:latin typeface="游ゴシック"/>
              <a:ea typeface="游ゴシック"/>
            </a:endParaRPr>
          </a:p>
          <a:p>
            <a:pPr marL="142875" indent="371475"/>
            <a:r>
              <a:rPr lang="en-US" altLang="ja-JP" dirty="0">
                <a:latin typeface="游ゴシック"/>
                <a:ea typeface="游ゴシック"/>
              </a:rPr>
              <a:t>(</a:t>
            </a:r>
            <a:r>
              <a:rPr lang="ja-JP" altLang="en-US" dirty="0">
                <a:latin typeface="游ゴシック"/>
                <a:ea typeface="游ゴシック"/>
              </a:rPr>
              <a:t>ア</a:t>
            </a:r>
            <a:r>
              <a:rPr lang="en-US" altLang="ja-JP" dirty="0">
                <a:latin typeface="游ゴシック"/>
                <a:ea typeface="游ゴシック"/>
              </a:rPr>
              <a:t>)</a:t>
            </a:r>
            <a:r>
              <a:rPr lang="ja-JP" altLang="en-US" dirty="0">
                <a:latin typeface="游ゴシック"/>
                <a:ea typeface="游ゴシック"/>
              </a:rPr>
              <a:t>企画提案書および最終審査のアイデア検証報告動画など</a:t>
            </a:r>
            <a:endParaRPr lang="en-US" dirty="0">
              <a:ea typeface="游ゴシック" panose="020F0502020204030204"/>
            </a:endParaRPr>
          </a:p>
          <a:p>
            <a:pPr marL="142875" indent="371475"/>
            <a:r>
              <a:rPr lang="en-US" altLang="ja-JP" dirty="0">
                <a:latin typeface="+mn-ea"/>
              </a:rPr>
              <a:t>(</a:t>
            </a:r>
            <a:r>
              <a:rPr lang="ja-JP" altLang="en-US" dirty="0">
                <a:latin typeface="+mn-ea"/>
              </a:rPr>
              <a:t>イ</a:t>
            </a:r>
            <a:r>
              <a:rPr lang="en-US" altLang="ja-JP" dirty="0">
                <a:latin typeface="+mn-ea"/>
              </a:rPr>
              <a:t>)</a:t>
            </a:r>
            <a:r>
              <a:rPr lang="ja-JP" altLang="en-US" dirty="0">
                <a:latin typeface="+mn-ea"/>
              </a:rPr>
              <a:t>アイデア検証活動時に撮影した写真・動画、アイデア検証報告資料ファイルなど </a:t>
            </a:r>
          </a:p>
          <a:p>
            <a:pPr marL="142875" indent="371475"/>
            <a:r>
              <a:rPr lang="en-US" altLang="ja-JP" dirty="0">
                <a:latin typeface="+mn-ea"/>
              </a:rPr>
              <a:t>(</a:t>
            </a:r>
            <a:r>
              <a:rPr lang="ja-JP" altLang="en-US" dirty="0">
                <a:latin typeface="+mn-ea"/>
              </a:rPr>
              <a:t>ウ</a:t>
            </a:r>
            <a:r>
              <a:rPr lang="en-US" altLang="ja-JP" dirty="0">
                <a:latin typeface="+mn-ea"/>
              </a:rPr>
              <a:t>)</a:t>
            </a:r>
            <a:r>
              <a:rPr lang="ja-JP" altLang="en-US" dirty="0">
                <a:latin typeface="+mn-ea"/>
              </a:rPr>
              <a:t>最終審査会時に撮影する写真・動画など </a:t>
            </a:r>
          </a:p>
          <a:p>
            <a:pPr marL="143510" indent="-575945"/>
            <a:endParaRPr lang="en-US" altLang="ja-JP" dirty="0"/>
          </a:p>
          <a:p>
            <a:pPr marL="285750" indent="-285750">
              <a:buFont typeface="Wingdings"/>
              <a:buChar char="q"/>
            </a:pPr>
            <a:r>
              <a:rPr kumimoji="1" lang="ja-JP" altLang="en-US" dirty="0">
                <a:ea typeface="游ゴシック"/>
              </a:rPr>
              <a:t>ご提供いただきました個人情報は高専防災減災コンテストの広報活動、受付、運営業務に限り使用いたします。ご本人様の同意がある場合または法令に基づく開示請求があった場合、不正アクセス、脅迫等の違法行為があった場合その他特別の理由のある場合を除き、上記目的以外での利用及び第三者への開示・提示はいたしません。</a:t>
            </a:r>
            <a:endParaRPr lang="ja-JP" altLang="en-US" dirty="0">
              <a:ea typeface="游ゴシック"/>
            </a:endParaRPr>
          </a:p>
        </p:txBody>
      </p:sp>
      <p:sp>
        <p:nvSpPr>
          <p:cNvPr id="11" name="テキスト ボックス 10">
            <a:extLst>
              <a:ext uri="{FF2B5EF4-FFF2-40B4-BE49-F238E27FC236}">
                <a16:creationId xmlns:a16="http://schemas.microsoft.com/office/drawing/2014/main" id="{B7058C5B-2819-4DDE-9B50-9EB092F1227D}"/>
              </a:ext>
            </a:extLst>
          </p:cNvPr>
          <p:cNvSpPr txBox="1"/>
          <p:nvPr/>
        </p:nvSpPr>
        <p:spPr>
          <a:xfrm>
            <a:off x="4119031" y="1310746"/>
            <a:ext cx="6264130" cy="400110"/>
          </a:xfrm>
          <a:prstGeom prst="rect">
            <a:avLst/>
          </a:prstGeom>
          <a:noFill/>
        </p:spPr>
        <p:txBody>
          <a:bodyPr wrap="square" rtlCol="0">
            <a:spAutoFit/>
          </a:bodyPr>
          <a:lstStyle/>
          <a:p>
            <a:r>
              <a:rPr kumimoji="1" lang="en-US" altLang="ja-JP" sz="2000" b="1" u="sng">
                <a:latin typeface="+mn-ea"/>
              </a:rPr>
              <a:t>※</a:t>
            </a:r>
            <a:r>
              <a:rPr kumimoji="1" lang="ja-JP" altLang="en-US" sz="2000" b="1" u="sng">
                <a:latin typeface="+mn-ea"/>
              </a:rPr>
              <a:t>確認して最後にチェックを入れてください</a:t>
            </a:r>
          </a:p>
        </p:txBody>
      </p:sp>
      <p:sp>
        <p:nvSpPr>
          <p:cNvPr id="12" name="テキスト ボックス 11">
            <a:extLst>
              <a:ext uri="{FF2B5EF4-FFF2-40B4-BE49-F238E27FC236}">
                <a16:creationId xmlns:a16="http://schemas.microsoft.com/office/drawing/2014/main" id="{007E08A0-968B-4B8B-932E-812105174694}"/>
              </a:ext>
            </a:extLst>
          </p:cNvPr>
          <p:cNvSpPr txBox="1"/>
          <p:nvPr/>
        </p:nvSpPr>
        <p:spPr>
          <a:xfrm>
            <a:off x="3744030" y="6237515"/>
            <a:ext cx="4885871" cy="284693"/>
          </a:xfrm>
          <a:prstGeom prst="rect">
            <a:avLst/>
          </a:prstGeom>
          <a:noFill/>
        </p:spPr>
        <p:txBody>
          <a:bodyPr wrap="square" rtlCol="0" anchor="t">
            <a:spAutoFit/>
          </a:bodyPr>
          <a:lstStyle/>
          <a:p>
            <a:pPr marL="1798638" indent="-542925">
              <a:lnSpc>
                <a:spcPts val="1500"/>
              </a:lnSpc>
            </a:pPr>
            <a:r>
              <a:rPr kumimoji="1" lang="ja-JP" altLang="en-US" sz="1600" b="1"/>
              <a:t>以上を確認の上、同意します。</a:t>
            </a:r>
            <a:endParaRPr kumimoji="1" lang="ja-JP" altLang="en-US"/>
          </a:p>
        </p:txBody>
      </p:sp>
      <p:sp>
        <p:nvSpPr>
          <p:cNvPr id="13" name="正方形/長方形 12"/>
          <p:cNvSpPr/>
          <p:nvPr/>
        </p:nvSpPr>
        <p:spPr>
          <a:xfrm>
            <a:off x="7903666" y="6104958"/>
            <a:ext cx="543739" cy="523220"/>
          </a:xfrm>
          <a:prstGeom prst="rect">
            <a:avLst/>
          </a:prstGeom>
        </p:spPr>
        <p:txBody>
          <a:bodyPr wrap="none">
            <a:spAutoFit/>
          </a:bodyPr>
          <a:lstStyle/>
          <a:p>
            <a:r>
              <a:rPr lang="ja-JP" altLang="en-US" sz="2800">
                <a:solidFill>
                  <a:prstClr val="black"/>
                </a:solidFill>
              </a:rPr>
              <a:t>□</a:t>
            </a:r>
            <a:endParaRPr lang="ja-JP" altLang="en-US" sz="2000"/>
          </a:p>
        </p:txBody>
      </p:sp>
      <p:cxnSp>
        <p:nvCxnSpPr>
          <p:cNvPr id="14" name="直線コネクタ 13"/>
          <p:cNvCxnSpPr/>
          <p:nvPr/>
        </p:nvCxnSpPr>
        <p:spPr>
          <a:xfrm>
            <a:off x="4848462" y="6554014"/>
            <a:ext cx="381362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C3F6CB85-1A59-0F11-8AD9-940402C014ED}"/>
              </a:ext>
            </a:extLst>
          </p:cNvPr>
          <p:cNvGrpSpPr/>
          <p:nvPr/>
        </p:nvGrpSpPr>
        <p:grpSpPr>
          <a:xfrm>
            <a:off x="9037805" y="0"/>
            <a:ext cx="3087520" cy="571500"/>
            <a:chOff x="9037805" y="0"/>
            <a:chExt cx="3087520" cy="571500"/>
          </a:xfrm>
        </p:grpSpPr>
        <p:pic>
          <p:nvPicPr>
            <p:cNvPr id="30" name="図 29">
              <a:extLst>
                <a:ext uri="{FF2B5EF4-FFF2-40B4-BE49-F238E27FC236}">
                  <a16:creationId xmlns:a16="http://schemas.microsoft.com/office/drawing/2014/main" id="{0196FBA1-E243-97E6-BC3D-E6658193D702}"/>
                </a:ext>
              </a:extLst>
            </p:cNvPr>
            <p:cNvPicPr>
              <a:picLocks noChangeAspect="1"/>
            </p:cNvPicPr>
            <p:nvPr/>
          </p:nvPicPr>
          <p:blipFill>
            <a:blip r:embed="rId3"/>
            <a:stretch>
              <a:fillRect/>
            </a:stretch>
          </p:blipFill>
          <p:spPr>
            <a:xfrm>
              <a:off x="11196084" y="0"/>
              <a:ext cx="827236" cy="314325"/>
            </a:xfrm>
            <a:prstGeom prst="rect">
              <a:avLst/>
            </a:prstGeom>
          </p:spPr>
        </p:pic>
        <p:pic>
          <p:nvPicPr>
            <p:cNvPr id="31" name="図 30">
              <a:extLst>
                <a:ext uri="{FF2B5EF4-FFF2-40B4-BE49-F238E27FC236}">
                  <a16:creationId xmlns:a16="http://schemas.microsoft.com/office/drawing/2014/main" id="{E6FEC170-E08B-3537-6444-57E3C2E4C465}"/>
                </a:ext>
              </a:extLst>
            </p:cNvPr>
            <p:cNvPicPr>
              <a:picLocks noChangeAspect="1"/>
            </p:cNvPicPr>
            <p:nvPr/>
          </p:nvPicPr>
          <p:blipFill>
            <a:blip r:embed="rId4"/>
            <a:stretch>
              <a:fillRect/>
            </a:stretch>
          </p:blipFill>
          <p:spPr>
            <a:xfrm>
              <a:off x="9156867" y="85724"/>
              <a:ext cx="778791" cy="216000"/>
            </a:xfrm>
            <a:prstGeom prst="rect">
              <a:avLst/>
            </a:prstGeom>
          </p:spPr>
        </p:pic>
        <p:sp>
          <p:nvSpPr>
            <p:cNvPr id="32" name="正方形/長方形 31">
              <a:extLst>
                <a:ext uri="{FF2B5EF4-FFF2-40B4-BE49-F238E27FC236}">
                  <a16:creationId xmlns:a16="http://schemas.microsoft.com/office/drawing/2014/main" id="{38C32EAC-A612-E4A3-F3B6-AF83E274E811}"/>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33" name="図 32">
              <a:extLst>
                <a:ext uri="{FF2B5EF4-FFF2-40B4-BE49-F238E27FC236}">
                  <a16:creationId xmlns:a16="http://schemas.microsoft.com/office/drawing/2014/main" id="{CE763BFB-20EE-355F-69ED-78259DBE7D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320930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9D96240A-6665-4D8D-A572-55B8E0560E68}"/>
              </a:ext>
            </a:extLst>
          </p:cNvPr>
          <p:cNvSpPr txBox="1"/>
          <p:nvPr/>
        </p:nvSpPr>
        <p:spPr>
          <a:xfrm>
            <a:off x="2451457" y="706983"/>
            <a:ext cx="9393274" cy="5509200"/>
          </a:xfrm>
          <a:prstGeom prst="rect">
            <a:avLst/>
          </a:prstGeom>
          <a:noFill/>
        </p:spPr>
        <p:txBody>
          <a:bodyPr wrap="square" lIns="91440" tIns="45720" rIns="91440" bIns="45720" rtlCol="0" anchor="t">
            <a:spAutoFit/>
          </a:bodyPr>
          <a:lstStyle/>
          <a:p>
            <a:pPr algn="ctr"/>
            <a:r>
              <a:rPr lang="ja-JP" altLang="en-US" sz="3600" b="1" u="sng" dirty="0">
                <a:solidFill>
                  <a:prstClr val="black"/>
                </a:solidFill>
                <a:latin typeface="游ゴシック Light" panose="020F0302020204030204"/>
                <a:ea typeface="游ゴシック" panose="020B0400000000000000" pitchFamily="50" charset="-128"/>
              </a:rPr>
              <a:t>アイデア検証企画概要</a:t>
            </a:r>
            <a:endParaRPr kumimoji="1" lang="ja-JP" altLang="en-US" sz="3600" b="1" i="0" u="sng" strike="noStrike" kern="1200" cap="none" spc="0" normalizeH="0" baseline="0" noProof="0" dirty="0">
              <a:ln>
                <a:noFill/>
              </a:ln>
              <a:solidFill>
                <a:prstClr val="black"/>
              </a:solidFill>
              <a:effectLst/>
              <a:uLnTx/>
              <a:uFillTx/>
              <a:latin typeface="游ゴシック Light" panose="020F0302020204030204"/>
              <a:ea typeface="游ゴシック" panose="020B0400000000000000" pitchFamily="50" charset="-128"/>
            </a:endParaRPr>
          </a:p>
          <a:p>
            <a:endParaRPr lang="en-US" altLang="ja-JP" sz="2400" b="1" dirty="0">
              <a:latin typeface="+mn-ea"/>
            </a:endParaRPr>
          </a:p>
          <a:p>
            <a:r>
              <a:rPr kumimoji="1" lang="ja-JP" altLang="en-US" sz="2400" b="1" dirty="0">
                <a:latin typeface="+mn-ea"/>
              </a:rPr>
              <a:t>■アイデアタイトル</a:t>
            </a:r>
            <a:endParaRPr kumimoji="1" lang="en-US" altLang="ja-JP" sz="2400" b="1" dirty="0">
              <a:latin typeface="+mn-ea"/>
            </a:endParaRPr>
          </a:p>
          <a:p>
            <a:r>
              <a:rPr kumimoji="1" lang="en-US" altLang="ja-JP" b="1" dirty="0">
                <a:solidFill>
                  <a:schemeClr val="accent1"/>
                </a:solidFill>
                <a:latin typeface="+mn-ea"/>
              </a:rPr>
              <a:t>    </a:t>
            </a:r>
            <a:r>
              <a:rPr kumimoji="1" lang="en-US" altLang="ja-JP" b="1" dirty="0">
                <a:solidFill>
                  <a:srgbClr val="00B050"/>
                </a:solidFill>
                <a:latin typeface="+mn-ea"/>
              </a:rPr>
              <a:t>※</a:t>
            </a:r>
            <a:r>
              <a:rPr kumimoji="1" lang="ja-JP" altLang="en-US" b="1" dirty="0">
                <a:solidFill>
                  <a:srgbClr val="00B050"/>
                </a:solidFill>
                <a:latin typeface="+mn-ea"/>
              </a:rPr>
              <a:t>表紙と同じタイトルを記入してください。</a:t>
            </a:r>
            <a:endParaRPr kumimoji="1" lang="en-US" altLang="ja-JP" b="1" dirty="0">
              <a:solidFill>
                <a:srgbClr val="00B050"/>
              </a:solidFill>
              <a:latin typeface="+mn-ea"/>
            </a:endParaRPr>
          </a:p>
          <a:p>
            <a:endParaRPr kumimoji="1" lang="en-US" altLang="ja-JP" sz="1400" b="1" dirty="0">
              <a:latin typeface="+mn-ea"/>
            </a:endParaRPr>
          </a:p>
          <a:p>
            <a:endParaRPr kumimoji="1" lang="en-US" altLang="ja-JP" sz="1400" b="1" dirty="0">
              <a:latin typeface="+mn-ea"/>
            </a:endParaRPr>
          </a:p>
          <a:p>
            <a:pPr lvl="0"/>
            <a:r>
              <a:rPr lang="ja-JP" altLang="en-US" sz="2400" b="1" dirty="0">
                <a:solidFill>
                  <a:prstClr val="black"/>
                </a:solidFill>
                <a:latin typeface="游ゴシック" panose="020B0400000000000000" pitchFamily="50" charset="-128"/>
              </a:rPr>
              <a:t>■対象とする地域</a:t>
            </a:r>
            <a:endParaRPr lang="en-US" altLang="ja-JP" sz="2400" b="1" dirty="0">
              <a:solidFill>
                <a:prstClr val="black"/>
              </a:solidFill>
              <a:latin typeface="游ゴシック" panose="020B0400000000000000" pitchFamily="50" charset="-128"/>
            </a:endParaRPr>
          </a:p>
          <a:p>
            <a:r>
              <a:rPr lang="en-US" altLang="ja-JP" b="1" dirty="0">
                <a:solidFill>
                  <a:schemeClr val="accent1"/>
                </a:solidFill>
                <a:latin typeface="游ゴシック"/>
                <a:ea typeface="游ゴシック"/>
              </a:rPr>
              <a:t>    </a:t>
            </a:r>
            <a:r>
              <a:rPr lang="en-US" altLang="ja-JP" b="1" dirty="0">
                <a:solidFill>
                  <a:srgbClr val="00B050"/>
                </a:solidFill>
                <a:latin typeface="游ゴシック"/>
                <a:ea typeface="游ゴシック"/>
              </a:rPr>
              <a:t>※</a:t>
            </a:r>
            <a:r>
              <a:rPr lang="ja-JP" altLang="en-US" b="1" dirty="0">
                <a:solidFill>
                  <a:srgbClr val="00B050"/>
                </a:solidFill>
                <a:latin typeface="游ゴシック"/>
                <a:ea typeface="游ゴシック"/>
              </a:rPr>
              <a:t>「○○県○○市」のように記載してください</a:t>
            </a:r>
            <a:endParaRPr lang="en-US" altLang="ja-JP" b="1" dirty="0">
              <a:solidFill>
                <a:srgbClr val="00B050"/>
              </a:solidFill>
              <a:latin typeface="游ゴシック"/>
              <a:ea typeface="游ゴシック"/>
            </a:endParaRPr>
          </a:p>
          <a:p>
            <a:r>
              <a:rPr lang="ja-JP" altLang="en-US" b="1" dirty="0">
                <a:solidFill>
                  <a:srgbClr val="00B050"/>
                </a:solidFill>
                <a:latin typeface="游ゴシック"/>
                <a:ea typeface="游ゴシック"/>
              </a:rPr>
              <a:t>　　（さらに地区が特定可能な場合は詳細に記載）。</a:t>
            </a:r>
            <a:endParaRPr lang="en-US" altLang="ja-JP" b="1" dirty="0">
              <a:solidFill>
                <a:srgbClr val="00B050"/>
              </a:solidFill>
              <a:latin typeface="游ゴシック"/>
              <a:ea typeface="游ゴシック"/>
            </a:endParaRPr>
          </a:p>
          <a:p>
            <a:pPr lvl="0"/>
            <a:endParaRPr lang="en-US" altLang="ja-JP" sz="1400" b="1" dirty="0">
              <a:solidFill>
                <a:prstClr val="black"/>
              </a:solidFill>
              <a:latin typeface="游ゴシック" panose="020B0400000000000000" pitchFamily="50" charset="-128"/>
            </a:endParaRPr>
          </a:p>
          <a:p>
            <a:pPr lvl="0"/>
            <a:endParaRPr lang="en-US" altLang="ja-JP" sz="1400" b="1" dirty="0">
              <a:solidFill>
                <a:prstClr val="black"/>
              </a:solidFill>
              <a:latin typeface="游ゴシック" panose="020B0400000000000000" pitchFamily="50" charset="-128"/>
            </a:endParaRPr>
          </a:p>
          <a:p>
            <a:pPr lvl="0"/>
            <a:r>
              <a:rPr lang="ja-JP" altLang="en-US" sz="2400" b="1" dirty="0">
                <a:latin typeface="游ゴシック"/>
                <a:ea typeface="游ゴシック"/>
              </a:rPr>
              <a:t>■解決したい地域の課題</a:t>
            </a:r>
            <a:endParaRPr lang="en-US" altLang="ja-JP" sz="2400" b="1" dirty="0">
              <a:latin typeface="游ゴシック"/>
              <a:ea typeface="游ゴシック"/>
            </a:endParaRPr>
          </a:p>
          <a:p>
            <a:r>
              <a:rPr lang="en-US" altLang="ja-JP" b="1" dirty="0">
                <a:solidFill>
                  <a:srgbClr val="00B050"/>
                </a:solidFill>
                <a:latin typeface="游ゴシック"/>
                <a:ea typeface="游ゴシック"/>
              </a:rPr>
              <a:t>   ※</a:t>
            </a:r>
            <a:r>
              <a:rPr lang="ja-JP" altLang="en-US" b="1" dirty="0">
                <a:solidFill>
                  <a:srgbClr val="00B050"/>
                </a:solidFill>
                <a:latin typeface="游ゴシック"/>
                <a:ea typeface="游ゴシック"/>
              </a:rPr>
              <a:t>解決したい</a:t>
            </a:r>
            <a:r>
              <a:rPr lang="ja-JP" b="1" dirty="0">
                <a:solidFill>
                  <a:srgbClr val="00B050"/>
                </a:solidFill>
                <a:latin typeface="游ゴシック"/>
                <a:ea typeface="游ゴシック"/>
              </a:rPr>
              <a:t>地域の</a:t>
            </a:r>
            <a:r>
              <a:rPr lang="ja-JP" altLang="en-US" b="1" dirty="0">
                <a:solidFill>
                  <a:srgbClr val="00B050"/>
                </a:solidFill>
                <a:latin typeface="游ゴシック"/>
                <a:ea typeface="游ゴシック"/>
              </a:rPr>
              <a:t>課題の内容を要約し、簡潔に記載してください。</a:t>
            </a:r>
            <a:endParaRPr lang="en-US" altLang="ja-JP" b="1" dirty="0">
              <a:solidFill>
                <a:srgbClr val="00B050"/>
              </a:solidFill>
              <a:latin typeface="游ゴシック"/>
              <a:ea typeface="游ゴシック"/>
            </a:endParaRPr>
          </a:p>
          <a:p>
            <a:r>
              <a:rPr lang="ja-JP" altLang="en-US" b="1" dirty="0">
                <a:solidFill>
                  <a:srgbClr val="00B050"/>
                </a:solidFill>
                <a:latin typeface="游ゴシック"/>
                <a:ea typeface="游ゴシック"/>
              </a:rPr>
              <a:t>　   併せて、課題の根拠となる地域メディア等の報道なども記載してください。</a:t>
            </a:r>
            <a:endParaRPr lang="en-US" altLang="ja-JP" b="1" dirty="0">
              <a:solidFill>
                <a:srgbClr val="00B050"/>
              </a:solidFill>
              <a:latin typeface="游ゴシック"/>
              <a:ea typeface="游ゴシック"/>
            </a:endParaRPr>
          </a:p>
          <a:p>
            <a:pPr lvl="0"/>
            <a:endParaRPr lang="en-US" altLang="ja-JP" sz="1400" b="1" dirty="0">
              <a:solidFill>
                <a:schemeClr val="accent1"/>
              </a:solidFill>
              <a:latin typeface="游ゴシック" panose="020B0400000000000000" pitchFamily="50" charset="-128"/>
            </a:endParaRPr>
          </a:p>
          <a:p>
            <a:pPr lvl="0"/>
            <a:endParaRPr lang="en-US" altLang="ja-JP" sz="1400" b="1" dirty="0">
              <a:solidFill>
                <a:prstClr val="black"/>
              </a:solidFill>
              <a:latin typeface="游ゴシック" panose="020B0400000000000000" pitchFamily="50" charset="-128"/>
            </a:endParaRPr>
          </a:p>
          <a:p>
            <a:pPr lvl="0"/>
            <a:r>
              <a:rPr lang="ja-JP" altLang="en-US" sz="2400" b="1" dirty="0">
                <a:latin typeface="游ゴシック"/>
                <a:ea typeface="游ゴシック"/>
              </a:rPr>
              <a:t>■チャレンジしたいアイデア</a:t>
            </a:r>
            <a:endParaRPr lang="en-US" altLang="ja-JP" sz="2400" b="1" dirty="0">
              <a:latin typeface="游ゴシック"/>
              <a:ea typeface="游ゴシック"/>
            </a:endParaRPr>
          </a:p>
          <a:p>
            <a:r>
              <a:rPr lang="en-US" altLang="ja-JP" b="1" dirty="0">
                <a:solidFill>
                  <a:schemeClr val="accent1"/>
                </a:solidFill>
                <a:latin typeface="游ゴシック"/>
                <a:ea typeface="游ゴシック"/>
              </a:rPr>
              <a:t>   </a:t>
            </a:r>
            <a:r>
              <a:rPr lang="en-US" altLang="ja-JP" b="1" dirty="0">
                <a:solidFill>
                  <a:srgbClr val="00B050"/>
                </a:solidFill>
                <a:latin typeface="游ゴシック"/>
                <a:ea typeface="游ゴシック"/>
              </a:rPr>
              <a:t>※</a:t>
            </a:r>
            <a:r>
              <a:rPr lang="ja-JP" altLang="en-US" b="1" dirty="0">
                <a:solidFill>
                  <a:srgbClr val="00B050"/>
                </a:solidFill>
                <a:latin typeface="游ゴシック"/>
                <a:ea typeface="游ゴシック"/>
              </a:rPr>
              <a:t>検証にチャレンジしたいアイデアについて簡潔に記載してください。</a:t>
            </a:r>
          </a:p>
        </p:txBody>
      </p:sp>
      <p:grpSp>
        <p:nvGrpSpPr>
          <p:cNvPr id="20" name="グループ化 19">
            <a:extLst>
              <a:ext uri="{FF2B5EF4-FFF2-40B4-BE49-F238E27FC236}">
                <a16:creationId xmlns:a16="http://schemas.microsoft.com/office/drawing/2014/main" id="{4E8DA734-0DDA-8EDD-56B5-62A635813FF4}"/>
              </a:ext>
            </a:extLst>
          </p:cNvPr>
          <p:cNvGrpSpPr/>
          <p:nvPr/>
        </p:nvGrpSpPr>
        <p:grpSpPr>
          <a:xfrm>
            <a:off x="9037805" y="0"/>
            <a:ext cx="3087520" cy="571500"/>
            <a:chOff x="9037805" y="0"/>
            <a:chExt cx="3087520" cy="571500"/>
          </a:xfrm>
        </p:grpSpPr>
        <p:pic>
          <p:nvPicPr>
            <p:cNvPr id="21" name="図 20">
              <a:extLst>
                <a:ext uri="{FF2B5EF4-FFF2-40B4-BE49-F238E27FC236}">
                  <a16:creationId xmlns:a16="http://schemas.microsoft.com/office/drawing/2014/main" id="{094867AF-150F-E51F-FE57-53B4E5040319}"/>
                </a:ext>
              </a:extLst>
            </p:cNvPr>
            <p:cNvPicPr>
              <a:picLocks noChangeAspect="1"/>
            </p:cNvPicPr>
            <p:nvPr/>
          </p:nvPicPr>
          <p:blipFill>
            <a:blip r:embed="rId2"/>
            <a:stretch>
              <a:fillRect/>
            </a:stretch>
          </p:blipFill>
          <p:spPr>
            <a:xfrm>
              <a:off x="11196084" y="0"/>
              <a:ext cx="827236" cy="314325"/>
            </a:xfrm>
            <a:prstGeom prst="rect">
              <a:avLst/>
            </a:prstGeom>
          </p:spPr>
        </p:pic>
        <p:pic>
          <p:nvPicPr>
            <p:cNvPr id="22" name="図 21">
              <a:extLst>
                <a:ext uri="{FF2B5EF4-FFF2-40B4-BE49-F238E27FC236}">
                  <a16:creationId xmlns:a16="http://schemas.microsoft.com/office/drawing/2014/main" id="{0449669F-0560-F3B5-D4AA-5B484335A0CA}"/>
                </a:ext>
              </a:extLst>
            </p:cNvPr>
            <p:cNvPicPr>
              <a:picLocks noChangeAspect="1"/>
            </p:cNvPicPr>
            <p:nvPr/>
          </p:nvPicPr>
          <p:blipFill>
            <a:blip r:embed="rId3"/>
            <a:stretch>
              <a:fillRect/>
            </a:stretch>
          </p:blipFill>
          <p:spPr>
            <a:xfrm>
              <a:off x="9156867" y="85724"/>
              <a:ext cx="778791" cy="216000"/>
            </a:xfrm>
            <a:prstGeom prst="rect">
              <a:avLst/>
            </a:prstGeom>
          </p:spPr>
        </p:pic>
        <p:sp>
          <p:nvSpPr>
            <p:cNvPr id="23" name="正方形/長方形 22">
              <a:extLst>
                <a:ext uri="{FF2B5EF4-FFF2-40B4-BE49-F238E27FC236}">
                  <a16:creationId xmlns:a16="http://schemas.microsoft.com/office/drawing/2014/main" id="{9CF43698-D29B-4D41-AA97-1132DED9AE1D}"/>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24" name="図 23">
              <a:extLst>
                <a:ext uri="{FF2B5EF4-FFF2-40B4-BE49-F238E27FC236}">
                  <a16:creationId xmlns:a16="http://schemas.microsoft.com/office/drawing/2014/main" id="{0973626B-6B69-2F29-28D1-AF31A23E32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209959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CA3E5779-484F-4031-A9C6-1FD9D250995B}"/>
              </a:ext>
            </a:extLst>
          </p:cNvPr>
          <p:cNvSpPr txBox="1">
            <a:spLocks/>
          </p:cNvSpPr>
          <p:nvPr/>
        </p:nvSpPr>
        <p:spPr>
          <a:xfrm>
            <a:off x="2084291" y="2298911"/>
            <a:ext cx="9713974" cy="3331755"/>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defRPr/>
            </a:pPr>
            <a:r>
              <a:rPr lang="ja-JP" altLang="en-US" b="1" dirty="0">
                <a:solidFill>
                  <a:srgbClr val="00B050"/>
                </a:solidFill>
                <a:latin typeface="メイリオ"/>
                <a:ea typeface="游ゴシック"/>
              </a:rPr>
              <a:t>検証にチャレンジしたい、地域の防災力・減災力向上に役立つアイデアを記載してください（図、表、写真などの使用可）。</a:t>
            </a:r>
            <a:endParaRPr lang="en-US" altLang="ja-JP" b="1" dirty="0">
              <a:solidFill>
                <a:srgbClr val="00B050"/>
              </a:solidFill>
              <a:latin typeface="メイリオ"/>
              <a:ea typeface="游ゴシック"/>
            </a:endParaRPr>
          </a:p>
          <a:p>
            <a:pPr algn="l">
              <a:lnSpc>
                <a:spcPct val="100000"/>
              </a:lnSpc>
              <a:spcBef>
                <a:spcPts val="0"/>
              </a:spcBef>
              <a:defRPr/>
            </a:pPr>
            <a:endParaRPr lang="en-US" altLang="ja-JP" b="1" dirty="0">
              <a:solidFill>
                <a:srgbClr val="00B050"/>
              </a:solidFill>
              <a:latin typeface="メイリオ" panose="020B0604030504040204" pitchFamily="50" charset="-128"/>
            </a:endParaRPr>
          </a:p>
          <a:p>
            <a:pPr algn="l">
              <a:lnSpc>
                <a:spcPct val="100000"/>
              </a:lnSpc>
              <a:spcBef>
                <a:spcPts val="0"/>
              </a:spcBef>
              <a:defRPr/>
            </a:pPr>
            <a:r>
              <a:rPr lang="ja-JP" altLang="en-US" b="1" dirty="0">
                <a:solidFill>
                  <a:srgbClr val="00B050"/>
                </a:solidFill>
                <a:latin typeface="メイリオ"/>
                <a:ea typeface="游ゴシック"/>
              </a:rPr>
              <a:t>第</a:t>
            </a:r>
            <a:r>
              <a:rPr lang="en-US" altLang="ja-JP" b="1" dirty="0">
                <a:solidFill>
                  <a:srgbClr val="00B050"/>
                </a:solidFill>
                <a:latin typeface="メイリオ"/>
                <a:ea typeface="游ゴシック"/>
              </a:rPr>
              <a:t>2</a:t>
            </a:r>
            <a:r>
              <a:rPr lang="ja-JP" altLang="en-US" b="1" dirty="0">
                <a:solidFill>
                  <a:srgbClr val="00B050"/>
                </a:solidFill>
                <a:latin typeface="メイリオ"/>
                <a:ea typeface="游ゴシック"/>
              </a:rPr>
              <a:t>回高専防災減災コンテスト募集要項の書類審査の観点を参考に記載してください。</a:t>
            </a:r>
            <a:endParaRPr lang="en-US" altLang="ja-JP" b="1" dirty="0">
              <a:solidFill>
                <a:srgbClr val="00B050"/>
              </a:solidFill>
              <a:latin typeface="メイリオ"/>
              <a:ea typeface="游ゴシック"/>
            </a:endParaRPr>
          </a:p>
          <a:p>
            <a:pPr algn="l">
              <a:lnSpc>
                <a:spcPct val="100000"/>
              </a:lnSpc>
              <a:spcBef>
                <a:spcPts val="0"/>
              </a:spcBef>
              <a:defRPr/>
            </a:pPr>
            <a:endParaRPr lang="en-US" altLang="ja-JP" b="1" dirty="0">
              <a:solidFill>
                <a:srgbClr val="00B050"/>
              </a:solidFill>
              <a:latin typeface="メイリオ" panose="020B0604030504040204" pitchFamily="50" charset="-128"/>
            </a:endParaRPr>
          </a:p>
          <a:p>
            <a:pPr algn="l">
              <a:lnSpc>
                <a:spcPct val="100000"/>
              </a:lnSpc>
              <a:spcBef>
                <a:spcPts val="0"/>
              </a:spcBef>
              <a:defRPr/>
            </a:pPr>
            <a:r>
              <a:rPr lang="en-US" altLang="ja-JP" dirty="0">
                <a:solidFill>
                  <a:srgbClr val="00B050"/>
                </a:solidFill>
                <a:latin typeface="メイリオ" panose="020B0604030504040204" pitchFamily="50" charset="-128"/>
              </a:rPr>
              <a:t>※</a:t>
            </a:r>
            <a:r>
              <a:rPr lang="ja-JP" altLang="en-US" dirty="0">
                <a:solidFill>
                  <a:srgbClr val="00B050"/>
                </a:solidFill>
                <a:latin typeface="メイリオ" panose="020B0604030504040204" pitchFamily="50" charset="-128"/>
              </a:rPr>
              <a:t>ページ数の指定はありませんので、足りなければ適宜追加してください。</a:t>
            </a:r>
            <a:endParaRPr lang="en-US" altLang="ja-JP" dirty="0">
              <a:solidFill>
                <a:srgbClr val="00B050"/>
              </a:solidFill>
              <a:latin typeface="メイリオ" panose="020B0604030504040204" pitchFamily="50" charset="-128"/>
            </a:endParaRPr>
          </a:p>
        </p:txBody>
      </p:sp>
      <p:sp>
        <p:nvSpPr>
          <p:cNvPr id="9" name="正方形/長方形 8"/>
          <p:cNvSpPr/>
          <p:nvPr/>
        </p:nvSpPr>
        <p:spPr>
          <a:xfrm>
            <a:off x="5175578" y="692664"/>
            <a:ext cx="3416320" cy="646331"/>
          </a:xfrm>
          <a:prstGeom prst="rect">
            <a:avLst/>
          </a:prstGeom>
        </p:spPr>
        <p:txBody>
          <a:bodyPr wrap="none">
            <a:spAutoFit/>
          </a:bodyPr>
          <a:lstStyle/>
          <a:p>
            <a:pPr>
              <a:defRPr/>
            </a:pPr>
            <a:r>
              <a:rPr lang="ja-JP" altLang="en-US" sz="3600" b="1" u="sng">
                <a:latin typeface="メイリオ" panose="020B0604030504040204" pitchFamily="50" charset="-128"/>
                <a:cs typeface="メイリオ" panose="020B0604030504040204" pitchFamily="50" charset="-128"/>
              </a:rPr>
              <a:t>アイデアの概要</a:t>
            </a:r>
            <a:endParaRPr lang="en-US" altLang="ja-JP" sz="3600" b="1" u="sng">
              <a:latin typeface="メイリオ" panose="020B0604030504040204" pitchFamily="50" charset="-128"/>
              <a:cs typeface="メイリオ" panose="020B0604030504040204" pitchFamily="50" charset="-128"/>
            </a:endParaRPr>
          </a:p>
        </p:txBody>
      </p:sp>
      <p:grpSp>
        <p:nvGrpSpPr>
          <p:cNvPr id="7" name="グループ化 6">
            <a:extLst>
              <a:ext uri="{FF2B5EF4-FFF2-40B4-BE49-F238E27FC236}">
                <a16:creationId xmlns:a16="http://schemas.microsoft.com/office/drawing/2014/main" id="{915550D2-39E7-2232-7A9C-FC7586778ED8}"/>
              </a:ext>
            </a:extLst>
          </p:cNvPr>
          <p:cNvGrpSpPr/>
          <p:nvPr/>
        </p:nvGrpSpPr>
        <p:grpSpPr>
          <a:xfrm>
            <a:off x="9037805" y="0"/>
            <a:ext cx="3087520" cy="571500"/>
            <a:chOff x="9037805" y="0"/>
            <a:chExt cx="3087520" cy="571500"/>
          </a:xfrm>
        </p:grpSpPr>
        <p:pic>
          <p:nvPicPr>
            <p:cNvPr id="15" name="図 14">
              <a:extLst>
                <a:ext uri="{FF2B5EF4-FFF2-40B4-BE49-F238E27FC236}">
                  <a16:creationId xmlns:a16="http://schemas.microsoft.com/office/drawing/2014/main" id="{ED68221A-7261-1427-2D67-1C49C904A4C3}"/>
                </a:ext>
              </a:extLst>
            </p:cNvPr>
            <p:cNvPicPr>
              <a:picLocks noChangeAspect="1"/>
            </p:cNvPicPr>
            <p:nvPr/>
          </p:nvPicPr>
          <p:blipFill>
            <a:blip r:embed="rId2"/>
            <a:stretch>
              <a:fillRect/>
            </a:stretch>
          </p:blipFill>
          <p:spPr>
            <a:xfrm>
              <a:off x="11196084" y="0"/>
              <a:ext cx="827236" cy="314325"/>
            </a:xfrm>
            <a:prstGeom prst="rect">
              <a:avLst/>
            </a:prstGeom>
          </p:spPr>
        </p:pic>
        <p:pic>
          <p:nvPicPr>
            <p:cNvPr id="16" name="図 15">
              <a:extLst>
                <a:ext uri="{FF2B5EF4-FFF2-40B4-BE49-F238E27FC236}">
                  <a16:creationId xmlns:a16="http://schemas.microsoft.com/office/drawing/2014/main" id="{DED5C5F8-D328-D976-D9FC-DB0B23EBA93D}"/>
                </a:ext>
              </a:extLst>
            </p:cNvPr>
            <p:cNvPicPr>
              <a:picLocks noChangeAspect="1"/>
            </p:cNvPicPr>
            <p:nvPr/>
          </p:nvPicPr>
          <p:blipFill>
            <a:blip r:embed="rId3"/>
            <a:stretch>
              <a:fillRect/>
            </a:stretch>
          </p:blipFill>
          <p:spPr>
            <a:xfrm>
              <a:off x="9156867" y="85724"/>
              <a:ext cx="778791" cy="216000"/>
            </a:xfrm>
            <a:prstGeom prst="rect">
              <a:avLst/>
            </a:prstGeom>
          </p:spPr>
        </p:pic>
        <p:sp>
          <p:nvSpPr>
            <p:cNvPr id="17" name="正方形/長方形 16">
              <a:extLst>
                <a:ext uri="{FF2B5EF4-FFF2-40B4-BE49-F238E27FC236}">
                  <a16:creationId xmlns:a16="http://schemas.microsoft.com/office/drawing/2014/main" id="{43F6A183-EADC-5422-7859-F332AF335BFD}"/>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18" name="図 17">
              <a:extLst>
                <a:ext uri="{FF2B5EF4-FFF2-40B4-BE49-F238E27FC236}">
                  <a16:creationId xmlns:a16="http://schemas.microsoft.com/office/drawing/2014/main" id="{DB849152-7213-5636-210D-459C7F9A24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178945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CA3E5779-484F-4031-A9C6-1FD9D250995B}"/>
              </a:ext>
            </a:extLst>
          </p:cNvPr>
          <p:cNvSpPr txBox="1">
            <a:spLocks/>
          </p:cNvSpPr>
          <p:nvPr/>
        </p:nvSpPr>
        <p:spPr>
          <a:xfrm>
            <a:off x="2247684" y="2149666"/>
            <a:ext cx="9672506" cy="3625588"/>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fontAlgn="auto">
              <a:lnSpc>
                <a:spcPct val="100000"/>
              </a:lnSpc>
              <a:spcBef>
                <a:spcPts val="0"/>
              </a:spcBef>
              <a:spcAft>
                <a:spcPts val="0"/>
              </a:spcAft>
              <a:defRPr/>
            </a:pPr>
            <a:r>
              <a:rPr lang="ja-JP" altLang="en-US" b="1">
                <a:solidFill>
                  <a:srgbClr val="00B050"/>
                </a:solidFill>
                <a:latin typeface="メイリオ" panose="020B0604030504040204" pitchFamily="50" charset="-128"/>
                <a:cs typeface="メイリオ" panose="020B0604030504040204" pitchFamily="50" charset="-128"/>
              </a:rPr>
              <a:t>地域の防災力･減災力向上の観点から、対象とする地域の課題などを記載してください。</a:t>
            </a:r>
            <a:endParaRPr lang="en-US" altLang="ja-JP" b="1">
              <a:solidFill>
                <a:srgbClr val="00B050"/>
              </a:solidFill>
              <a:latin typeface="メイリオ" panose="020B0604030504040204" pitchFamily="50" charset="-128"/>
              <a:cs typeface="メイリオ" panose="020B0604030504040204" pitchFamily="50" charset="-128"/>
            </a:endParaRPr>
          </a:p>
          <a:p>
            <a:pPr algn="l" fontAlgn="auto">
              <a:lnSpc>
                <a:spcPct val="100000"/>
              </a:lnSpc>
              <a:spcBef>
                <a:spcPts val="0"/>
              </a:spcBef>
              <a:spcAft>
                <a:spcPts val="0"/>
              </a:spcAft>
              <a:defRPr/>
            </a:pPr>
            <a:endParaRPr lang="en-US" altLang="ja-JP" b="1">
              <a:solidFill>
                <a:srgbClr val="00B050"/>
              </a:solidFill>
              <a:latin typeface="メイリオ" panose="020B0604030504040204" pitchFamily="50" charset="-128"/>
              <a:cs typeface="メイリオ" panose="020B0604030504040204" pitchFamily="50" charset="-128"/>
            </a:endParaRPr>
          </a:p>
          <a:p>
            <a:pPr algn="l" fontAlgn="auto">
              <a:lnSpc>
                <a:spcPct val="100000"/>
              </a:lnSpc>
              <a:spcBef>
                <a:spcPts val="0"/>
              </a:spcBef>
              <a:spcAft>
                <a:spcPts val="0"/>
              </a:spcAft>
              <a:defRPr/>
            </a:pPr>
            <a:r>
              <a:rPr lang="ja-JP" altLang="en-US" b="1">
                <a:solidFill>
                  <a:srgbClr val="00B050"/>
                </a:solidFill>
                <a:latin typeface="メイリオ" panose="020B0604030504040204" pitchFamily="50" charset="-128"/>
                <a:cs typeface="メイリオ" panose="020B0604030504040204" pitchFamily="50" charset="-128"/>
              </a:rPr>
              <a:t>企画のアイデアが、防災力・減災力の向上にどのような効果をもたらすかを記載してください。</a:t>
            </a:r>
            <a:endParaRPr lang="en-US" altLang="ja-JP" b="1">
              <a:solidFill>
                <a:srgbClr val="00B050"/>
              </a:solidFill>
              <a:latin typeface="メイリオ" panose="020B0604030504040204" pitchFamily="50" charset="-128"/>
              <a:cs typeface="メイリオ" panose="020B0604030504040204" pitchFamily="50" charset="-128"/>
            </a:endParaRPr>
          </a:p>
          <a:p>
            <a:pPr algn="l" fontAlgn="auto">
              <a:lnSpc>
                <a:spcPct val="100000"/>
              </a:lnSpc>
              <a:spcBef>
                <a:spcPts val="0"/>
              </a:spcBef>
              <a:spcAft>
                <a:spcPts val="0"/>
              </a:spcAft>
              <a:defRPr/>
            </a:pPr>
            <a:endParaRPr lang="en-US" altLang="ja-JP" b="1">
              <a:solidFill>
                <a:srgbClr val="00B050"/>
              </a:solidFill>
              <a:latin typeface="メイリオ" panose="020B0604030504040204" pitchFamily="50" charset="-128"/>
              <a:cs typeface="メイリオ" panose="020B0604030504040204" pitchFamily="50" charset="-128"/>
            </a:endParaRPr>
          </a:p>
          <a:p>
            <a:pPr algn="l" fontAlgn="auto">
              <a:lnSpc>
                <a:spcPct val="100000"/>
              </a:lnSpc>
              <a:spcBef>
                <a:spcPts val="0"/>
              </a:spcBef>
              <a:spcAft>
                <a:spcPts val="0"/>
              </a:spcAft>
              <a:defRPr/>
            </a:pPr>
            <a:r>
              <a:rPr lang="ja-JP" altLang="en-US" b="1">
                <a:solidFill>
                  <a:srgbClr val="00B050"/>
                </a:solidFill>
                <a:latin typeface="メイリオ"/>
                <a:ea typeface="游ゴシック"/>
                <a:cs typeface="メイリオ" panose="020B0604030504040204" pitchFamily="50" charset="-128"/>
              </a:rPr>
              <a:t>テーマ選択の根拠となる地域メディア等の報道なども示してください。</a:t>
            </a:r>
            <a:endParaRPr lang="en-US" altLang="ja-JP" b="1">
              <a:solidFill>
                <a:srgbClr val="00B050"/>
              </a:solidFill>
              <a:latin typeface="メイリオ"/>
              <a:ea typeface="游ゴシック"/>
              <a:cs typeface="メイリオ" panose="020B0604030504040204" pitchFamily="50" charset="-128"/>
            </a:endParaRPr>
          </a:p>
          <a:p>
            <a:pPr algn="l" fontAlgn="auto">
              <a:lnSpc>
                <a:spcPct val="100000"/>
              </a:lnSpc>
              <a:spcBef>
                <a:spcPts val="0"/>
              </a:spcBef>
              <a:spcAft>
                <a:spcPts val="0"/>
              </a:spcAft>
              <a:defRPr/>
            </a:pPr>
            <a:endParaRPr lang="en-US" altLang="ja-JP" b="1">
              <a:solidFill>
                <a:srgbClr val="00B050"/>
              </a:solidFill>
              <a:latin typeface="メイリオ" panose="020B0604030504040204" pitchFamily="50" charset="-128"/>
              <a:cs typeface="メイリオ" panose="020B0604030504040204" pitchFamily="50" charset="-128"/>
            </a:endParaRPr>
          </a:p>
          <a:p>
            <a:pPr algn="l" fontAlgn="auto">
              <a:lnSpc>
                <a:spcPct val="100000"/>
              </a:lnSpc>
              <a:spcBef>
                <a:spcPts val="0"/>
              </a:spcBef>
              <a:spcAft>
                <a:spcPts val="0"/>
              </a:spcAft>
              <a:defRPr/>
            </a:pPr>
            <a:r>
              <a:rPr lang="en-US" altLang="ja-JP">
                <a:solidFill>
                  <a:srgbClr val="00B050"/>
                </a:solidFill>
                <a:latin typeface="メイリオ" panose="020B0604030504040204" pitchFamily="50" charset="-128"/>
                <a:cs typeface="メイリオ" panose="020B0604030504040204" pitchFamily="50" charset="-128"/>
              </a:rPr>
              <a:t>※</a:t>
            </a:r>
            <a:r>
              <a:rPr lang="ja-JP" altLang="en-US">
                <a:solidFill>
                  <a:srgbClr val="00B050"/>
                </a:solidFill>
                <a:latin typeface="メイリオ" panose="020B0604030504040204" pitchFamily="50" charset="-128"/>
                <a:cs typeface="メイリオ" panose="020B0604030504040204" pitchFamily="50" charset="-128"/>
              </a:rPr>
              <a:t>ページ数の指定はありません。</a:t>
            </a:r>
            <a:endParaRPr lang="en-US" altLang="ja-JP">
              <a:solidFill>
                <a:srgbClr val="00B050"/>
              </a:solidFill>
              <a:latin typeface="メイリオ" panose="020B0604030504040204" pitchFamily="50" charset="-128"/>
              <a:cs typeface="メイリオ" panose="020B0604030504040204" pitchFamily="50" charset="-128"/>
            </a:endParaRPr>
          </a:p>
        </p:txBody>
      </p:sp>
      <p:sp>
        <p:nvSpPr>
          <p:cNvPr id="9" name="正方形/長方形 8"/>
          <p:cNvSpPr/>
          <p:nvPr/>
        </p:nvSpPr>
        <p:spPr>
          <a:xfrm>
            <a:off x="3204998" y="713094"/>
            <a:ext cx="7571303" cy="646331"/>
          </a:xfrm>
          <a:prstGeom prst="rect">
            <a:avLst/>
          </a:prstGeom>
        </p:spPr>
        <p:txBody>
          <a:bodyPr wrap="none" lIns="91440" tIns="45720" rIns="91440" bIns="45720" anchor="t">
            <a:spAutoFit/>
          </a:bodyPr>
          <a:lstStyle/>
          <a:p>
            <a:pPr>
              <a:defRPr/>
            </a:pPr>
            <a:r>
              <a:rPr lang="ja-JP" altLang="en-US" sz="3600" b="1" u="sng">
                <a:latin typeface="メイリオ"/>
                <a:ea typeface="游ゴシック"/>
                <a:cs typeface="メイリオ" panose="020B0604030504040204" pitchFamily="50" charset="-128"/>
              </a:rPr>
              <a:t>地域の課題や特性、期待される効果</a:t>
            </a:r>
            <a:endParaRPr lang="en-US" altLang="ja-JP" sz="3600" b="1" u="sng">
              <a:latin typeface="メイリオ"/>
              <a:ea typeface="游ゴシック"/>
              <a:cs typeface="メイリオ" panose="020B0604030504040204" pitchFamily="50" charset="-128"/>
            </a:endParaRPr>
          </a:p>
        </p:txBody>
      </p:sp>
      <p:grpSp>
        <p:nvGrpSpPr>
          <p:cNvPr id="7" name="グループ化 6">
            <a:extLst>
              <a:ext uri="{FF2B5EF4-FFF2-40B4-BE49-F238E27FC236}">
                <a16:creationId xmlns:a16="http://schemas.microsoft.com/office/drawing/2014/main" id="{6D959FBB-C102-7F83-97CA-F83801F67BD6}"/>
              </a:ext>
            </a:extLst>
          </p:cNvPr>
          <p:cNvGrpSpPr/>
          <p:nvPr/>
        </p:nvGrpSpPr>
        <p:grpSpPr>
          <a:xfrm>
            <a:off x="9037805" y="0"/>
            <a:ext cx="3087520" cy="571500"/>
            <a:chOff x="9037805" y="0"/>
            <a:chExt cx="3087520" cy="571500"/>
          </a:xfrm>
        </p:grpSpPr>
        <p:pic>
          <p:nvPicPr>
            <p:cNvPr id="15" name="図 14">
              <a:extLst>
                <a:ext uri="{FF2B5EF4-FFF2-40B4-BE49-F238E27FC236}">
                  <a16:creationId xmlns:a16="http://schemas.microsoft.com/office/drawing/2014/main" id="{DEE80D30-1D47-C50E-0360-0CBCB5068F70}"/>
                </a:ext>
              </a:extLst>
            </p:cNvPr>
            <p:cNvPicPr>
              <a:picLocks noChangeAspect="1"/>
            </p:cNvPicPr>
            <p:nvPr/>
          </p:nvPicPr>
          <p:blipFill>
            <a:blip r:embed="rId2"/>
            <a:stretch>
              <a:fillRect/>
            </a:stretch>
          </p:blipFill>
          <p:spPr>
            <a:xfrm>
              <a:off x="11196084" y="0"/>
              <a:ext cx="827236" cy="314325"/>
            </a:xfrm>
            <a:prstGeom prst="rect">
              <a:avLst/>
            </a:prstGeom>
          </p:spPr>
        </p:pic>
        <p:pic>
          <p:nvPicPr>
            <p:cNvPr id="16" name="図 15">
              <a:extLst>
                <a:ext uri="{FF2B5EF4-FFF2-40B4-BE49-F238E27FC236}">
                  <a16:creationId xmlns:a16="http://schemas.microsoft.com/office/drawing/2014/main" id="{17EA2CA7-2857-A8EF-5A80-4387F5029168}"/>
                </a:ext>
              </a:extLst>
            </p:cNvPr>
            <p:cNvPicPr>
              <a:picLocks noChangeAspect="1"/>
            </p:cNvPicPr>
            <p:nvPr/>
          </p:nvPicPr>
          <p:blipFill>
            <a:blip r:embed="rId3"/>
            <a:stretch>
              <a:fillRect/>
            </a:stretch>
          </p:blipFill>
          <p:spPr>
            <a:xfrm>
              <a:off x="9156867" y="85724"/>
              <a:ext cx="778791" cy="216000"/>
            </a:xfrm>
            <a:prstGeom prst="rect">
              <a:avLst/>
            </a:prstGeom>
          </p:spPr>
        </p:pic>
        <p:sp>
          <p:nvSpPr>
            <p:cNvPr id="17" name="正方形/長方形 16">
              <a:extLst>
                <a:ext uri="{FF2B5EF4-FFF2-40B4-BE49-F238E27FC236}">
                  <a16:creationId xmlns:a16="http://schemas.microsoft.com/office/drawing/2014/main" id="{F0303360-8920-44CC-B4C4-E40516B13FAA}"/>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18" name="図 17">
              <a:extLst>
                <a:ext uri="{FF2B5EF4-FFF2-40B4-BE49-F238E27FC236}">
                  <a16:creationId xmlns:a16="http://schemas.microsoft.com/office/drawing/2014/main" id="{26E0FA76-3767-3764-E92D-D9E426F7E6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80701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842D18ED-81D2-4CB2-8DD8-486A9A8FF195}"/>
              </a:ext>
            </a:extLst>
          </p:cNvPr>
          <p:cNvSpPr txBox="1">
            <a:spLocks/>
          </p:cNvSpPr>
          <p:nvPr/>
        </p:nvSpPr>
        <p:spPr>
          <a:xfrm>
            <a:off x="2542999" y="2334644"/>
            <a:ext cx="8774885" cy="2918982"/>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defRPr/>
            </a:pPr>
            <a:r>
              <a:rPr lang="ja-JP" altLang="en-US" b="1">
                <a:solidFill>
                  <a:srgbClr val="00B050"/>
                </a:solidFill>
                <a:latin typeface="メイリオ"/>
                <a:ea typeface="游ゴシック"/>
                <a:cs typeface="メイリオ" panose="020B0604030504040204" pitchFamily="50" charset="-128"/>
              </a:rPr>
              <a:t>例えば、</a:t>
            </a:r>
            <a:br>
              <a:rPr lang="ja-JP" altLang="en-US" b="1">
                <a:solidFill>
                  <a:srgbClr val="00B050"/>
                </a:solidFill>
                <a:latin typeface="メイリオ"/>
                <a:ea typeface="游ゴシック"/>
                <a:cs typeface="メイリオ" panose="020B0604030504040204" pitchFamily="50" charset="-128"/>
              </a:rPr>
            </a:br>
            <a:r>
              <a:rPr lang="ja-JP" altLang="en-US" b="1">
                <a:solidFill>
                  <a:srgbClr val="00B050"/>
                </a:solidFill>
                <a:latin typeface="メイリオ"/>
                <a:ea typeface="游ゴシック"/>
                <a:cs typeface="メイリオ" panose="020B0604030504040204" pitchFamily="50" charset="-128"/>
              </a:rPr>
              <a:t>技術、アイデアとしてどのような新規性・先駆性があるかなど、あるいは、既存のものを別の視点で捉えて防災力・減災力向上に利用するなど、</a:t>
            </a:r>
            <a:br>
              <a:rPr lang="ja-JP" altLang="en-US" b="1">
                <a:solidFill>
                  <a:srgbClr val="00B050"/>
                </a:solidFill>
                <a:latin typeface="メイリオ"/>
                <a:ea typeface="游ゴシック"/>
                <a:cs typeface="メイリオ" panose="020B0604030504040204" pitchFamily="50" charset="-128"/>
              </a:rPr>
            </a:br>
            <a:r>
              <a:rPr lang="ja-JP" altLang="en-US" b="1">
                <a:solidFill>
                  <a:srgbClr val="00B050"/>
                </a:solidFill>
                <a:latin typeface="メイリオ"/>
                <a:ea typeface="游ゴシック"/>
                <a:cs typeface="メイリオ" panose="020B0604030504040204" pitchFamily="50" charset="-128"/>
              </a:rPr>
              <a:t>企画提案書の中でアピールしたいポイントを記載してください。</a:t>
            </a:r>
          </a:p>
          <a:p>
            <a:pPr algn="just" fontAlgn="auto">
              <a:lnSpc>
                <a:spcPct val="100000"/>
              </a:lnSpc>
              <a:spcBef>
                <a:spcPts val="0"/>
              </a:spcBef>
              <a:spcAft>
                <a:spcPts val="0"/>
              </a:spcAft>
              <a:defRPr/>
            </a:pPr>
            <a:endParaRPr lang="en-US" altLang="ja-JP" b="1">
              <a:solidFill>
                <a:srgbClr val="00B050"/>
              </a:solidFill>
              <a:latin typeface="メイリオ" panose="020B0604030504040204" pitchFamily="50" charset="-128"/>
              <a:cs typeface="メイリオ" panose="020B0604030504040204" pitchFamily="50" charset="-128"/>
            </a:endParaRPr>
          </a:p>
          <a:p>
            <a:pPr algn="just" fontAlgn="auto">
              <a:lnSpc>
                <a:spcPct val="100000"/>
              </a:lnSpc>
              <a:spcBef>
                <a:spcPts val="0"/>
              </a:spcBef>
              <a:spcAft>
                <a:spcPts val="0"/>
              </a:spcAft>
              <a:defRPr/>
            </a:pPr>
            <a:r>
              <a:rPr lang="en-US" altLang="ja-JP">
                <a:solidFill>
                  <a:srgbClr val="00B050"/>
                </a:solidFill>
                <a:latin typeface="メイリオ" panose="020B0604030504040204" pitchFamily="50" charset="-128"/>
                <a:cs typeface="メイリオ" panose="020B0604030504040204" pitchFamily="50" charset="-128"/>
              </a:rPr>
              <a:t>※</a:t>
            </a:r>
            <a:r>
              <a:rPr lang="ja-JP" altLang="en-US">
                <a:solidFill>
                  <a:srgbClr val="00B050"/>
                </a:solidFill>
                <a:latin typeface="メイリオ" panose="020B0604030504040204" pitchFamily="50" charset="-128"/>
                <a:cs typeface="メイリオ" panose="020B0604030504040204" pitchFamily="50" charset="-128"/>
              </a:rPr>
              <a:t>ページ数の指定はありません。</a:t>
            </a:r>
          </a:p>
        </p:txBody>
      </p:sp>
      <p:sp>
        <p:nvSpPr>
          <p:cNvPr id="7" name="正方形/長方形 6"/>
          <p:cNvSpPr/>
          <p:nvPr/>
        </p:nvSpPr>
        <p:spPr>
          <a:xfrm>
            <a:off x="4989951" y="679517"/>
            <a:ext cx="3877985" cy="646331"/>
          </a:xfrm>
          <a:prstGeom prst="rect">
            <a:avLst/>
          </a:prstGeom>
        </p:spPr>
        <p:txBody>
          <a:bodyPr wrap="none">
            <a:spAutoFit/>
          </a:bodyPr>
          <a:lstStyle/>
          <a:p>
            <a:pPr algn="just">
              <a:lnSpc>
                <a:spcPct val="100000"/>
              </a:lnSpc>
              <a:spcBef>
                <a:spcPts val="0"/>
              </a:spcBef>
              <a:defRPr/>
            </a:pPr>
            <a:r>
              <a:rPr lang="ja-JP" altLang="en-US" sz="3600" b="1" u="sng">
                <a:latin typeface="メイリオ" panose="020B0604030504040204" pitchFamily="50" charset="-128"/>
                <a:cs typeface="メイリオ" panose="020B0604030504040204" pitchFamily="50" charset="-128"/>
              </a:rPr>
              <a:t>アピールポイント</a:t>
            </a:r>
          </a:p>
        </p:txBody>
      </p:sp>
      <p:grpSp>
        <p:nvGrpSpPr>
          <p:cNvPr id="9" name="グループ化 8">
            <a:extLst>
              <a:ext uri="{FF2B5EF4-FFF2-40B4-BE49-F238E27FC236}">
                <a16:creationId xmlns:a16="http://schemas.microsoft.com/office/drawing/2014/main" id="{8D9DB7BC-7484-E18D-43EB-7E2625204559}"/>
              </a:ext>
            </a:extLst>
          </p:cNvPr>
          <p:cNvGrpSpPr/>
          <p:nvPr/>
        </p:nvGrpSpPr>
        <p:grpSpPr>
          <a:xfrm>
            <a:off x="9037805" y="0"/>
            <a:ext cx="3087520" cy="571500"/>
            <a:chOff x="9037805" y="0"/>
            <a:chExt cx="3087520" cy="571500"/>
          </a:xfrm>
        </p:grpSpPr>
        <p:pic>
          <p:nvPicPr>
            <p:cNvPr id="15" name="図 14">
              <a:extLst>
                <a:ext uri="{FF2B5EF4-FFF2-40B4-BE49-F238E27FC236}">
                  <a16:creationId xmlns:a16="http://schemas.microsoft.com/office/drawing/2014/main" id="{840B88C7-EAD4-BA7F-C0B7-EFBAA71FFE1A}"/>
                </a:ext>
              </a:extLst>
            </p:cNvPr>
            <p:cNvPicPr>
              <a:picLocks noChangeAspect="1"/>
            </p:cNvPicPr>
            <p:nvPr/>
          </p:nvPicPr>
          <p:blipFill>
            <a:blip r:embed="rId2"/>
            <a:stretch>
              <a:fillRect/>
            </a:stretch>
          </p:blipFill>
          <p:spPr>
            <a:xfrm>
              <a:off x="11196084" y="0"/>
              <a:ext cx="827236" cy="314325"/>
            </a:xfrm>
            <a:prstGeom prst="rect">
              <a:avLst/>
            </a:prstGeom>
          </p:spPr>
        </p:pic>
        <p:pic>
          <p:nvPicPr>
            <p:cNvPr id="16" name="図 15">
              <a:extLst>
                <a:ext uri="{FF2B5EF4-FFF2-40B4-BE49-F238E27FC236}">
                  <a16:creationId xmlns:a16="http://schemas.microsoft.com/office/drawing/2014/main" id="{C5D1E438-CC58-3332-AD67-6C495F9BB018}"/>
                </a:ext>
              </a:extLst>
            </p:cNvPr>
            <p:cNvPicPr>
              <a:picLocks noChangeAspect="1"/>
            </p:cNvPicPr>
            <p:nvPr/>
          </p:nvPicPr>
          <p:blipFill>
            <a:blip r:embed="rId3"/>
            <a:stretch>
              <a:fillRect/>
            </a:stretch>
          </p:blipFill>
          <p:spPr>
            <a:xfrm>
              <a:off x="9156867" y="85724"/>
              <a:ext cx="778791" cy="216000"/>
            </a:xfrm>
            <a:prstGeom prst="rect">
              <a:avLst/>
            </a:prstGeom>
          </p:spPr>
        </p:pic>
        <p:sp>
          <p:nvSpPr>
            <p:cNvPr id="17" name="正方形/長方形 16">
              <a:extLst>
                <a:ext uri="{FF2B5EF4-FFF2-40B4-BE49-F238E27FC236}">
                  <a16:creationId xmlns:a16="http://schemas.microsoft.com/office/drawing/2014/main" id="{DD43D417-0BCC-6D15-350A-1E75AE3CDE82}"/>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18" name="図 17">
              <a:extLst>
                <a:ext uri="{FF2B5EF4-FFF2-40B4-BE49-F238E27FC236}">
                  <a16:creationId xmlns:a16="http://schemas.microsoft.com/office/drawing/2014/main" id="{B48400D9-964E-C967-B6BC-18F6E22E28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67907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842D18ED-81D2-4CB2-8DD8-486A9A8FF195}"/>
              </a:ext>
            </a:extLst>
          </p:cNvPr>
          <p:cNvSpPr txBox="1">
            <a:spLocks/>
          </p:cNvSpPr>
          <p:nvPr/>
        </p:nvSpPr>
        <p:spPr>
          <a:xfrm>
            <a:off x="2714348" y="2759569"/>
            <a:ext cx="8551727" cy="1620967"/>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lvl="0" algn="just">
              <a:lnSpc>
                <a:spcPct val="100000"/>
              </a:lnSpc>
              <a:spcBef>
                <a:spcPts val="0"/>
              </a:spcBef>
              <a:defRPr/>
            </a:pPr>
            <a:r>
              <a:rPr lang="ja-JP" altLang="en-US" b="1">
                <a:solidFill>
                  <a:srgbClr val="00B050"/>
                </a:solidFill>
                <a:latin typeface="メイリオ" panose="020B0604030504040204" pitchFamily="50" charset="-128"/>
                <a:cs typeface="メイリオ" panose="020B0604030504040204" pitchFamily="50" charset="-128"/>
              </a:rPr>
              <a:t>本アイデアに関連して追加の情報があれば記載してください。</a:t>
            </a:r>
            <a:endParaRPr lang="en-US" altLang="ja-JP" b="1">
              <a:solidFill>
                <a:srgbClr val="00B050"/>
              </a:solidFill>
              <a:latin typeface="メイリオ" panose="020B0604030504040204" pitchFamily="50" charset="-128"/>
              <a:cs typeface="メイリオ" panose="020B0604030504040204" pitchFamily="50" charset="-128"/>
            </a:endParaRPr>
          </a:p>
          <a:p>
            <a:pPr algn="l">
              <a:lnSpc>
                <a:spcPct val="100000"/>
              </a:lnSpc>
              <a:spcBef>
                <a:spcPts val="0"/>
              </a:spcBef>
              <a:defRPr/>
            </a:pPr>
            <a:r>
              <a:rPr lang="ja-JP" altLang="en-US" b="1">
                <a:solidFill>
                  <a:srgbClr val="00B050"/>
                </a:solidFill>
                <a:latin typeface="メイリオ"/>
                <a:ea typeface="游ゴシック"/>
                <a:cs typeface="メイリオ" panose="020B0604030504040204" pitchFamily="50" charset="-128"/>
              </a:rPr>
              <a:t>応募動機などでも結構です。</a:t>
            </a:r>
            <a:endParaRPr lang="en-US" altLang="ja-JP" b="1">
              <a:solidFill>
                <a:srgbClr val="00B050"/>
              </a:solidFill>
              <a:latin typeface="メイリオ"/>
              <a:ea typeface="游ゴシック"/>
              <a:cs typeface="メイリオ" panose="020B0604030504040204" pitchFamily="50" charset="-128"/>
            </a:endParaRPr>
          </a:p>
          <a:p>
            <a:pPr>
              <a:lnSpc>
                <a:spcPct val="100000"/>
              </a:lnSpc>
              <a:spcBef>
                <a:spcPts val="0"/>
              </a:spcBef>
              <a:defRPr/>
            </a:pPr>
            <a:endParaRPr lang="en-US" altLang="ja-JP" b="1">
              <a:solidFill>
                <a:srgbClr val="00B050"/>
              </a:solidFill>
              <a:latin typeface="メイリオ"/>
              <a:ea typeface="游ゴシック"/>
              <a:cs typeface="メイリオ" panose="020B0604030504040204" pitchFamily="50" charset="-128"/>
            </a:endParaRPr>
          </a:p>
          <a:p>
            <a:pPr>
              <a:lnSpc>
                <a:spcPct val="100000"/>
              </a:lnSpc>
              <a:spcBef>
                <a:spcPts val="0"/>
              </a:spcBef>
              <a:defRPr/>
            </a:pPr>
            <a:r>
              <a:rPr lang="en-US" altLang="ja-JP">
                <a:solidFill>
                  <a:srgbClr val="00B050"/>
                </a:solidFill>
                <a:latin typeface="メイリオ"/>
                <a:ea typeface="游ゴシック"/>
                <a:cs typeface="メイリオ" panose="020B0604030504040204" pitchFamily="50" charset="-128"/>
              </a:rPr>
              <a:t>※</a:t>
            </a:r>
            <a:r>
              <a:rPr lang="ja-JP" altLang="en-US">
                <a:solidFill>
                  <a:srgbClr val="00B050"/>
                </a:solidFill>
                <a:latin typeface="メイリオ"/>
                <a:ea typeface="游ゴシック"/>
                <a:cs typeface="メイリオ" panose="020B0604030504040204" pitchFamily="50" charset="-128"/>
              </a:rPr>
              <a:t>ページ数の指定はありません。</a:t>
            </a:r>
          </a:p>
          <a:p>
            <a:pPr>
              <a:lnSpc>
                <a:spcPct val="100000"/>
              </a:lnSpc>
              <a:spcBef>
                <a:spcPts val="0"/>
              </a:spcBef>
              <a:defRPr/>
            </a:pPr>
            <a:endParaRPr lang="en-US" altLang="ja-JP" b="1">
              <a:solidFill>
                <a:srgbClr val="00B050"/>
              </a:solidFill>
              <a:latin typeface="メイリオ"/>
              <a:ea typeface="游ゴシック"/>
              <a:cs typeface="メイリオ" panose="020B0604030504040204" pitchFamily="50" charset="-128"/>
            </a:endParaRPr>
          </a:p>
          <a:p>
            <a:pPr>
              <a:lnSpc>
                <a:spcPct val="100000"/>
              </a:lnSpc>
              <a:spcBef>
                <a:spcPts val="0"/>
              </a:spcBef>
              <a:defRPr/>
            </a:pPr>
            <a:r>
              <a:rPr lang="ja-JP" altLang="en-US" b="1">
                <a:solidFill>
                  <a:srgbClr val="00B050"/>
                </a:solidFill>
                <a:latin typeface="メイリオ"/>
                <a:ea typeface="游ゴシック"/>
                <a:cs typeface="メイリオ" panose="020B0604030504040204" pitchFamily="50" charset="-128"/>
              </a:rPr>
              <a:t/>
            </a:r>
            <a:br>
              <a:rPr lang="ja-JP" altLang="en-US" b="1">
                <a:solidFill>
                  <a:srgbClr val="00B050"/>
                </a:solidFill>
                <a:latin typeface="メイリオ"/>
                <a:ea typeface="游ゴシック"/>
                <a:cs typeface="メイリオ" panose="020B0604030504040204" pitchFamily="50" charset="-128"/>
              </a:rPr>
            </a:br>
            <a:r>
              <a:rPr lang="ja-JP" altLang="en-US" b="1">
                <a:solidFill>
                  <a:srgbClr val="00B050"/>
                </a:solidFill>
                <a:latin typeface="メイリオ"/>
                <a:ea typeface="游ゴシック"/>
                <a:cs typeface="メイリオ" panose="020B0604030504040204" pitchFamily="50" charset="-128"/>
              </a:rPr>
              <a:t/>
            </a:r>
            <a:br>
              <a:rPr lang="ja-JP" altLang="en-US" b="1">
                <a:solidFill>
                  <a:srgbClr val="00B050"/>
                </a:solidFill>
                <a:latin typeface="メイリオ"/>
                <a:ea typeface="游ゴシック"/>
                <a:cs typeface="メイリオ" panose="020B0604030504040204" pitchFamily="50" charset="-128"/>
              </a:rPr>
            </a:br>
            <a:endParaRPr kumimoji="1" lang="ja-JP" altLang="en-US" b="1" i="0" u="none" strike="noStrike" kern="1200" cap="none" spc="0" normalizeH="0" baseline="0" noProof="0">
              <a:ln>
                <a:noFill/>
              </a:ln>
              <a:solidFill>
                <a:srgbClr val="5B9BD5"/>
              </a:solidFill>
              <a:effectLst/>
              <a:uLnTx/>
              <a:uFillTx/>
              <a:latin typeface="メイリオ" panose="020B0604030504040204" pitchFamily="50" charset="-128"/>
              <a:ea typeface="游ゴシック" panose="020B0400000000000000" pitchFamily="50" charset="-128"/>
              <a:cs typeface="メイリオ" panose="020B0604030504040204" pitchFamily="50" charset="-128"/>
            </a:endParaRPr>
          </a:p>
        </p:txBody>
      </p:sp>
      <p:sp>
        <p:nvSpPr>
          <p:cNvPr id="7" name="正方形/長方形 6"/>
          <p:cNvSpPr/>
          <p:nvPr/>
        </p:nvSpPr>
        <p:spPr>
          <a:xfrm>
            <a:off x="5640975" y="593087"/>
            <a:ext cx="3005951" cy="646331"/>
          </a:xfrm>
          <a:prstGeom prst="rect">
            <a:avLst/>
          </a:prstGeom>
        </p:spPr>
        <p:txBody>
          <a:bodyPr wrap="none">
            <a:spAutoFit/>
          </a:bodyPr>
          <a:lstStyle/>
          <a:p>
            <a:pPr lvl="0" algn="just">
              <a:defRPr/>
            </a:pPr>
            <a:r>
              <a:rPr lang="ja-JP" altLang="en-US" sz="3600" b="1" u="sng">
                <a:solidFill>
                  <a:prstClr val="black"/>
                </a:solidFill>
                <a:latin typeface="メイリオ" panose="020B0604030504040204" pitchFamily="50" charset="-128"/>
                <a:cs typeface="メイリオ" panose="020B0604030504040204" pitchFamily="50" charset="-128"/>
              </a:rPr>
              <a:t>その他</a:t>
            </a:r>
            <a:r>
              <a:rPr lang="ja-JP" altLang="en-US" sz="2800" b="1" u="sng">
                <a:latin typeface="メイリオ" panose="020B0604030504040204" pitchFamily="50" charset="-128"/>
                <a:cs typeface="メイリオ" panose="020B0604030504040204" pitchFamily="50" charset="-128"/>
              </a:rPr>
              <a:t>（任意）</a:t>
            </a:r>
            <a:endParaRPr lang="ja-JP" altLang="en-US" sz="3600" b="1" u="sng">
              <a:latin typeface="メイリオ" panose="020B0604030504040204"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B1691568-2646-A3D7-0F77-C3580F49D784}"/>
              </a:ext>
            </a:extLst>
          </p:cNvPr>
          <p:cNvGrpSpPr/>
          <p:nvPr/>
        </p:nvGrpSpPr>
        <p:grpSpPr>
          <a:xfrm>
            <a:off x="9037805" y="0"/>
            <a:ext cx="3087520" cy="571500"/>
            <a:chOff x="9037805" y="0"/>
            <a:chExt cx="3087520" cy="571500"/>
          </a:xfrm>
        </p:grpSpPr>
        <p:pic>
          <p:nvPicPr>
            <p:cNvPr id="15" name="図 14">
              <a:extLst>
                <a:ext uri="{FF2B5EF4-FFF2-40B4-BE49-F238E27FC236}">
                  <a16:creationId xmlns:a16="http://schemas.microsoft.com/office/drawing/2014/main" id="{7443459D-F7F5-410D-67BC-73FF673FEA7A}"/>
                </a:ext>
              </a:extLst>
            </p:cNvPr>
            <p:cNvPicPr>
              <a:picLocks noChangeAspect="1"/>
            </p:cNvPicPr>
            <p:nvPr/>
          </p:nvPicPr>
          <p:blipFill>
            <a:blip r:embed="rId2"/>
            <a:stretch>
              <a:fillRect/>
            </a:stretch>
          </p:blipFill>
          <p:spPr>
            <a:xfrm>
              <a:off x="11196084" y="0"/>
              <a:ext cx="827236" cy="314325"/>
            </a:xfrm>
            <a:prstGeom prst="rect">
              <a:avLst/>
            </a:prstGeom>
          </p:spPr>
        </p:pic>
        <p:pic>
          <p:nvPicPr>
            <p:cNvPr id="16" name="図 15">
              <a:extLst>
                <a:ext uri="{FF2B5EF4-FFF2-40B4-BE49-F238E27FC236}">
                  <a16:creationId xmlns:a16="http://schemas.microsoft.com/office/drawing/2014/main" id="{D204C7E7-7BD4-68E4-1C3F-1063FE7B21D5}"/>
                </a:ext>
              </a:extLst>
            </p:cNvPr>
            <p:cNvPicPr>
              <a:picLocks noChangeAspect="1"/>
            </p:cNvPicPr>
            <p:nvPr/>
          </p:nvPicPr>
          <p:blipFill>
            <a:blip r:embed="rId3"/>
            <a:stretch>
              <a:fillRect/>
            </a:stretch>
          </p:blipFill>
          <p:spPr>
            <a:xfrm>
              <a:off x="9156867" y="85724"/>
              <a:ext cx="778791" cy="216000"/>
            </a:xfrm>
            <a:prstGeom prst="rect">
              <a:avLst/>
            </a:prstGeom>
          </p:spPr>
        </p:pic>
        <p:sp>
          <p:nvSpPr>
            <p:cNvPr id="17" name="正方形/長方形 16">
              <a:extLst>
                <a:ext uri="{FF2B5EF4-FFF2-40B4-BE49-F238E27FC236}">
                  <a16:creationId xmlns:a16="http://schemas.microsoft.com/office/drawing/2014/main" id="{D3FDB2D9-2CC7-937A-998D-1644AA1B27BB}"/>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18" name="図 17">
              <a:extLst>
                <a:ext uri="{FF2B5EF4-FFF2-40B4-BE49-F238E27FC236}">
                  <a16:creationId xmlns:a16="http://schemas.microsoft.com/office/drawing/2014/main" id="{4A71FF5C-24D4-AC6A-798F-0C0A130961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415514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347431" y="2843396"/>
            <a:ext cx="4852610" cy="1077218"/>
          </a:xfrm>
          <a:prstGeom prst="rect">
            <a:avLst/>
          </a:prstGeom>
        </p:spPr>
        <p:txBody>
          <a:bodyPr wrap="none">
            <a:spAutoFit/>
          </a:bodyPr>
          <a:lstStyle/>
          <a:p>
            <a:pPr lvl="0" algn="ctr">
              <a:defRPr/>
            </a:pPr>
            <a:r>
              <a:rPr lang="ja-JP" altLang="en-US" sz="3600" b="1">
                <a:solidFill>
                  <a:srgbClr val="00B050"/>
                </a:solidFill>
                <a:latin typeface="メイリオ" panose="020B0604030504040204" pitchFamily="50" charset="-128"/>
                <a:cs typeface="メイリオ" panose="020B0604030504040204" pitchFamily="50" charset="-128"/>
              </a:rPr>
              <a:t>テンプレート</a:t>
            </a:r>
            <a:endParaRPr lang="en-US" altLang="ja-JP" sz="3600" b="1">
              <a:solidFill>
                <a:srgbClr val="00B050"/>
              </a:solidFill>
              <a:latin typeface="メイリオ" panose="020B0604030504040204" pitchFamily="50" charset="-128"/>
              <a:cs typeface="メイリオ" panose="020B0604030504040204" pitchFamily="50" charset="-128"/>
            </a:endParaRPr>
          </a:p>
          <a:p>
            <a:pPr lvl="0" algn="ctr">
              <a:defRPr/>
            </a:pPr>
            <a:r>
              <a:rPr lang="ja-JP" altLang="en-US" sz="2800" b="1">
                <a:solidFill>
                  <a:srgbClr val="00B050"/>
                </a:solidFill>
                <a:latin typeface="メイリオ" panose="020B0604030504040204" pitchFamily="50" charset="-128"/>
                <a:cs typeface="メイリオ" panose="020B0604030504040204" pitchFamily="50" charset="-128"/>
              </a:rPr>
              <a:t>（ご自由にお使いください）</a:t>
            </a:r>
          </a:p>
        </p:txBody>
      </p:sp>
      <p:grpSp>
        <p:nvGrpSpPr>
          <p:cNvPr id="2" name="グループ化 1">
            <a:extLst>
              <a:ext uri="{FF2B5EF4-FFF2-40B4-BE49-F238E27FC236}">
                <a16:creationId xmlns:a16="http://schemas.microsoft.com/office/drawing/2014/main" id="{10B6D769-32AC-5A4E-116A-924227918EAC}"/>
              </a:ext>
            </a:extLst>
          </p:cNvPr>
          <p:cNvGrpSpPr/>
          <p:nvPr/>
        </p:nvGrpSpPr>
        <p:grpSpPr>
          <a:xfrm>
            <a:off x="9037805" y="0"/>
            <a:ext cx="3087520" cy="571500"/>
            <a:chOff x="9037805" y="0"/>
            <a:chExt cx="3087520" cy="571500"/>
          </a:xfrm>
        </p:grpSpPr>
        <p:pic>
          <p:nvPicPr>
            <p:cNvPr id="3" name="図 2">
              <a:extLst>
                <a:ext uri="{FF2B5EF4-FFF2-40B4-BE49-F238E27FC236}">
                  <a16:creationId xmlns:a16="http://schemas.microsoft.com/office/drawing/2014/main" id="{08FB1479-FB41-8E40-ED05-A802F1FCB118}"/>
                </a:ext>
              </a:extLst>
            </p:cNvPr>
            <p:cNvPicPr>
              <a:picLocks noChangeAspect="1"/>
            </p:cNvPicPr>
            <p:nvPr/>
          </p:nvPicPr>
          <p:blipFill>
            <a:blip r:embed="rId2"/>
            <a:stretch>
              <a:fillRect/>
            </a:stretch>
          </p:blipFill>
          <p:spPr>
            <a:xfrm>
              <a:off x="11196084" y="0"/>
              <a:ext cx="827236" cy="314325"/>
            </a:xfrm>
            <a:prstGeom prst="rect">
              <a:avLst/>
            </a:prstGeom>
          </p:spPr>
        </p:pic>
        <p:pic>
          <p:nvPicPr>
            <p:cNvPr id="4" name="図 3">
              <a:extLst>
                <a:ext uri="{FF2B5EF4-FFF2-40B4-BE49-F238E27FC236}">
                  <a16:creationId xmlns:a16="http://schemas.microsoft.com/office/drawing/2014/main" id="{115480B0-C2F1-EC61-0DA8-2C82D4A91789}"/>
                </a:ext>
              </a:extLst>
            </p:cNvPr>
            <p:cNvPicPr>
              <a:picLocks noChangeAspect="1"/>
            </p:cNvPicPr>
            <p:nvPr/>
          </p:nvPicPr>
          <p:blipFill>
            <a:blip r:embed="rId3"/>
            <a:stretch>
              <a:fillRect/>
            </a:stretch>
          </p:blipFill>
          <p:spPr>
            <a:xfrm>
              <a:off x="9156867" y="85724"/>
              <a:ext cx="778791" cy="216000"/>
            </a:xfrm>
            <a:prstGeom prst="rect">
              <a:avLst/>
            </a:prstGeom>
          </p:spPr>
        </p:pic>
        <p:sp>
          <p:nvSpPr>
            <p:cNvPr id="5" name="正方形/長方形 4">
              <a:extLst>
                <a:ext uri="{FF2B5EF4-FFF2-40B4-BE49-F238E27FC236}">
                  <a16:creationId xmlns:a16="http://schemas.microsoft.com/office/drawing/2014/main" id="{6E0F019A-2850-3F54-7F12-14483E4556D5}"/>
                </a:ext>
              </a:extLst>
            </p:cNvPr>
            <p:cNvSpPr/>
            <p:nvPr/>
          </p:nvSpPr>
          <p:spPr>
            <a:xfrm>
              <a:off x="9037805" y="294501"/>
              <a:ext cx="3087520" cy="276999"/>
            </a:xfrm>
            <a:prstGeom prst="rect">
              <a:avLst/>
            </a:prstGeom>
          </p:spPr>
          <p:txBody>
            <a:bodyPr wrap="square">
              <a:spAutoFit/>
            </a:bodyPr>
            <a:lstStyle/>
            <a:p>
              <a:r>
                <a:rPr lang="ja-JP" altLang="en-US" sz="1200" b="1">
                  <a:solidFill>
                    <a:schemeClr val="bg1">
                      <a:lumMod val="65000"/>
                    </a:schemeClr>
                  </a:solidFill>
                </a:rPr>
                <a:t>第２回高専防災減災コンテスト企画提案書</a:t>
              </a:r>
            </a:p>
          </p:txBody>
        </p:sp>
        <p:pic>
          <p:nvPicPr>
            <p:cNvPr id="6" name="図 5">
              <a:extLst>
                <a:ext uri="{FF2B5EF4-FFF2-40B4-BE49-F238E27FC236}">
                  <a16:creationId xmlns:a16="http://schemas.microsoft.com/office/drawing/2014/main" id="{8BD1B096-91BB-3D51-753E-CDBEE27B1B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10775" y="0"/>
              <a:ext cx="1114424" cy="352425"/>
            </a:xfrm>
            <a:prstGeom prst="rect">
              <a:avLst/>
            </a:prstGeom>
          </p:spPr>
        </p:pic>
      </p:grpSp>
    </p:spTree>
    <p:extLst>
      <p:ext uri="{BB962C8B-B14F-4D97-AF65-F5344CB8AC3E}">
        <p14:creationId xmlns:p14="http://schemas.microsoft.com/office/powerpoint/2010/main" val="23048297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ワイド画面</PresentationFormat>
  <Paragraphs>95</Paragraphs>
  <Slides>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2023-07-13T09:42:09Z</dcterms:created>
  <dcterms:modified xsi:type="dcterms:W3CDTF">2023-07-13T09:42:25Z</dcterms:modified>
</cp:coreProperties>
</file>