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9" r:id="rId1"/>
  </p:sldMasterIdLst>
  <p:notesMasterIdLst>
    <p:notesMasterId r:id="rId11"/>
  </p:notesMasterIdLst>
  <p:sldIdLst>
    <p:sldId id="256" r:id="rId2"/>
    <p:sldId id="263" r:id="rId3"/>
    <p:sldId id="265" r:id="rId4"/>
    <p:sldId id="270" r:id="rId5"/>
    <p:sldId id="274" r:id="rId6"/>
    <p:sldId id="275" r:id="rId7"/>
    <p:sldId id="276" r:id="rId8"/>
    <p:sldId id="277" r:id="rId9"/>
    <p:sldId id="278"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9225B32-D7C4-4A44-849A-CC38947188AA}">
          <p14:sldIdLst>
            <p14:sldId id="256"/>
            <p14:sldId id="263"/>
            <p14:sldId id="265"/>
            <p14:sldId id="270"/>
            <p14:sldId id="274"/>
            <p14:sldId id="275"/>
            <p14:sldId id="276"/>
            <p14:sldId id="277"/>
            <p14:sldId id="278"/>
          </p14:sldIdLst>
        </p14:section>
        <p14:section name="タイトルなしのセクション" id="{6CBDFE47-3682-4068-970E-E8471C5F50D0}">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4C394B-F4D7-4A75-A5FD-AA6A680454EA}" v="2" dt="2024-05-10T09:07:03.924"/>
  </p1510:revLst>
</p1510:revInfo>
</file>

<file path=ppt/tableStyles.xml><?xml version="1.0" encoding="utf-8"?>
<a:tblStyleLst xmlns:a="http://schemas.openxmlformats.org/drawingml/2006/main" def="{5C22544A-7EE6-4342-B048-85BDC9FD1C3A}">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12" autoAdjust="0"/>
  </p:normalViewPr>
  <p:slideViewPr>
    <p:cSldViewPr snapToGrid="0">
      <p:cViewPr varScale="1">
        <p:scale>
          <a:sx n="116" d="100"/>
          <a:sy n="116" d="100"/>
        </p:scale>
        <p:origin x="146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9004F066-D925-4C76-98F2-0BA16129C5F2}" type="datetimeFigureOut">
              <a:rPr kumimoji="1" lang="ja-JP" altLang="en-US" smtClean="0"/>
              <a:t>2025/5/29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FE7A2E29-C9FB-4CCF-8114-0A073BCB0FA7}" type="slidenum">
              <a:rPr kumimoji="1" lang="ja-JP" altLang="en-US" smtClean="0"/>
              <a:t>‹#›</a:t>
            </a:fld>
            <a:endParaRPr kumimoji="1" lang="ja-JP" altLang="en-US"/>
          </a:p>
        </p:txBody>
      </p:sp>
    </p:spTree>
    <p:extLst>
      <p:ext uri="{BB962C8B-B14F-4D97-AF65-F5344CB8AC3E}">
        <p14:creationId xmlns:p14="http://schemas.microsoft.com/office/powerpoint/2010/main" val="17003207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2" name="日付プレースホルダー 1">
            <a:extLst>
              <a:ext uri="{FF2B5EF4-FFF2-40B4-BE49-F238E27FC236}">
                <a16:creationId xmlns:a16="http://schemas.microsoft.com/office/drawing/2014/main" id="{E9F53165-1ACA-498C-825A-26EE47EF218E}"/>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id="{43843BED-EBE1-47B3-98D3-D5CF6CDADF04}"/>
              </a:ext>
            </a:extLst>
          </p:cNvPr>
          <p:cNvSpPr>
            <a:spLocks noGrp="1"/>
          </p:cNvSpPr>
          <p:nvPr>
            <p:ph type="ftr" sz="quarter" idx="11"/>
          </p:nvPr>
        </p:nvSpPr>
        <p:spPr/>
        <p:txBody>
          <a:bodyPr/>
          <a:lstStyle/>
          <a:p>
            <a:endParaRPr kumimoji="1" lang="ja-JP" altLang="en-US"/>
          </a:p>
        </p:txBody>
      </p:sp>
      <p:sp>
        <p:nvSpPr>
          <p:cNvPr id="8" name="スライド番号プレースホルダー 7">
            <a:extLst>
              <a:ext uri="{FF2B5EF4-FFF2-40B4-BE49-F238E27FC236}">
                <a16:creationId xmlns:a16="http://schemas.microsoft.com/office/drawing/2014/main" id="{52911B3D-202F-449E-A9B4-775015E5EB0B}"/>
              </a:ext>
            </a:extLst>
          </p:cNvPr>
          <p:cNvSpPr>
            <a:spLocks noGrp="1"/>
          </p:cNvSpPr>
          <p:nvPr>
            <p:ph type="sldNum" sz="quarter" idx="12"/>
          </p:nvPr>
        </p:nvSpPr>
        <p:spPr/>
        <p:txBody>
          <a:bodyPr/>
          <a:lstStyle/>
          <a:p>
            <a:fld id="{77EAE004-891F-41E2-B59A-9A1422C51DB1}" type="slidenum">
              <a:rPr kumimoji="1" lang="ja-JP" altLang="en-US" smtClean="0"/>
              <a:t>‹#›</a:t>
            </a:fld>
            <a:endParaRPr kumimoji="1" lang="ja-JP" altLang="en-US"/>
          </a:p>
        </p:txBody>
      </p:sp>
    </p:spTree>
    <p:extLst>
      <p:ext uri="{BB962C8B-B14F-4D97-AF65-F5344CB8AC3E}">
        <p14:creationId xmlns:p14="http://schemas.microsoft.com/office/powerpoint/2010/main" val="11107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049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7536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17" name="日付プレースホルダー 16">
            <a:extLst>
              <a:ext uri="{FF2B5EF4-FFF2-40B4-BE49-F238E27FC236}">
                <a16:creationId xmlns:a16="http://schemas.microsoft.com/office/drawing/2014/main" id="{A30C5AEE-1783-429F-A449-C5A14AF22395}"/>
              </a:ext>
            </a:extLst>
          </p:cNvPr>
          <p:cNvSpPr>
            <a:spLocks noGrp="1"/>
          </p:cNvSpPr>
          <p:nvPr>
            <p:ph type="dt" sz="half" idx="10"/>
          </p:nvPr>
        </p:nvSpPr>
        <p:spPr/>
        <p:txBody>
          <a:bodyPr/>
          <a:lstStyle/>
          <a:p>
            <a:endParaRPr kumimoji="1" lang="ja-JP" altLang="en-US"/>
          </a:p>
        </p:txBody>
      </p:sp>
      <p:sp>
        <p:nvSpPr>
          <p:cNvPr id="18" name="フッター プレースホルダー 17">
            <a:extLst>
              <a:ext uri="{FF2B5EF4-FFF2-40B4-BE49-F238E27FC236}">
                <a16:creationId xmlns:a16="http://schemas.microsoft.com/office/drawing/2014/main" id="{99126B7A-A31A-4A9C-8F22-19FF8D2AEF22}"/>
              </a:ext>
            </a:extLst>
          </p:cNvPr>
          <p:cNvSpPr>
            <a:spLocks noGrp="1"/>
          </p:cNvSpPr>
          <p:nvPr>
            <p:ph type="ftr" sz="quarter" idx="11"/>
          </p:nvPr>
        </p:nvSpPr>
        <p:spPr/>
        <p:txBody>
          <a:bodyPr/>
          <a:lstStyle/>
          <a:p>
            <a:endParaRPr kumimoji="1" lang="ja-JP" altLang="en-US"/>
          </a:p>
        </p:txBody>
      </p:sp>
      <p:sp>
        <p:nvSpPr>
          <p:cNvPr id="19" name="スライド番号プレースホルダー 18">
            <a:extLst>
              <a:ext uri="{FF2B5EF4-FFF2-40B4-BE49-F238E27FC236}">
                <a16:creationId xmlns:a16="http://schemas.microsoft.com/office/drawing/2014/main" id="{47743087-4344-4E46-9C0D-2E3C3C99352D}"/>
              </a:ext>
            </a:extLst>
          </p:cNvPr>
          <p:cNvSpPr>
            <a:spLocks noGrp="1"/>
          </p:cNvSpPr>
          <p:nvPr>
            <p:ph type="sldNum" sz="quarter" idx="12"/>
          </p:nvPr>
        </p:nvSpPr>
        <p:spPr/>
        <p:txBody>
          <a:bodyPr/>
          <a:lstStyle/>
          <a:p>
            <a:fld id="{77EAE004-891F-41E2-B59A-9A1422C51DB1}" type="slidenum">
              <a:rPr kumimoji="1" lang="ja-JP" altLang="en-US" smtClean="0"/>
              <a:t>‹#›</a:t>
            </a:fld>
            <a:endParaRPr kumimoji="1" lang="ja-JP" altLang="en-US"/>
          </a:p>
        </p:txBody>
      </p:sp>
    </p:spTree>
    <p:extLst>
      <p:ext uri="{BB962C8B-B14F-4D97-AF65-F5344CB8AC3E}">
        <p14:creationId xmlns:p14="http://schemas.microsoft.com/office/powerpoint/2010/main" val="400930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6393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2" name="テキスト ボックス 1">
            <a:extLst>
              <a:ext uri="{FF2B5EF4-FFF2-40B4-BE49-F238E27FC236}">
                <a16:creationId xmlns:a16="http://schemas.microsoft.com/office/drawing/2014/main" id="{4B691F67-E4EF-710D-4122-AF39C2616045}"/>
              </a:ext>
            </a:extLst>
          </p:cNvPr>
          <p:cNvSpPr txBox="1"/>
          <p:nvPr userDrawn="1"/>
        </p:nvSpPr>
        <p:spPr>
          <a:xfrm>
            <a:off x="0" y="6494737"/>
            <a:ext cx="9144000" cy="276999"/>
          </a:xfrm>
          <a:prstGeom prst="rect">
            <a:avLst/>
          </a:prstGeom>
          <a:noFill/>
        </p:spPr>
        <p:txBody>
          <a:bodyPr wrap="square" rtlCol="0">
            <a:spAutoFit/>
          </a:bodyPr>
          <a:lstStyle/>
          <a:p>
            <a:pPr algn="ctr"/>
            <a:r>
              <a:rPr kumimoji="1" lang="en-US" altLang="ja-JP" sz="1200" b="1" dirty="0">
                <a:solidFill>
                  <a:schemeClr val="tx1">
                    <a:lumMod val="50000"/>
                    <a:lumOff val="50000"/>
                  </a:schemeClr>
                </a:solidFill>
                <a:latin typeface="+mn-ea"/>
                <a:ea typeface="+mn-ea"/>
              </a:rPr>
              <a:t>-2-</a:t>
            </a:r>
            <a:endParaRPr kumimoji="1" lang="ja-JP" altLang="en-US" sz="1200" b="1" dirty="0">
              <a:solidFill>
                <a:schemeClr val="tx1">
                  <a:lumMod val="50000"/>
                  <a:lumOff val="50000"/>
                </a:schemeClr>
              </a:solidFill>
              <a:latin typeface="+mn-ea"/>
              <a:ea typeface="+mn-ea"/>
            </a:endParaRPr>
          </a:p>
        </p:txBody>
      </p:sp>
    </p:spTree>
    <p:extLst>
      <p:ext uri="{BB962C8B-B14F-4D97-AF65-F5344CB8AC3E}">
        <p14:creationId xmlns:p14="http://schemas.microsoft.com/office/powerpoint/2010/main" val="36471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6393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2" name="テキスト ボックス 1">
            <a:extLst>
              <a:ext uri="{FF2B5EF4-FFF2-40B4-BE49-F238E27FC236}">
                <a16:creationId xmlns:a16="http://schemas.microsoft.com/office/drawing/2014/main" id="{4B691F67-E4EF-710D-4122-AF39C2616045}"/>
              </a:ext>
            </a:extLst>
          </p:cNvPr>
          <p:cNvSpPr txBox="1"/>
          <p:nvPr userDrawn="1"/>
        </p:nvSpPr>
        <p:spPr>
          <a:xfrm>
            <a:off x="0" y="6494737"/>
            <a:ext cx="9144000" cy="276999"/>
          </a:xfrm>
          <a:prstGeom prst="rect">
            <a:avLst/>
          </a:prstGeom>
          <a:noFill/>
        </p:spPr>
        <p:txBody>
          <a:bodyPr wrap="square" rtlCol="0">
            <a:spAutoFit/>
          </a:bodyPr>
          <a:lstStyle/>
          <a:p>
            <a:pPr algn="ctr"/>
            <a:r>
              <a:rPr kumimoji="1" lang="en-US" altLang="ja-JP" sz="1200" b="1" dirty="0">
                <a:solidFill>
                  <a:schemeClr val="tx1">
                    <a:lumMod val="50000"/>
                    <a:lumOff val="50000"/>
                  </a:schemeClr>
                </a:solidFill>
                <a:latin typeface="+mn-ea"/>
                <a:ea typeface="+mn-ea"/>
              </a:rPr>
              <a:t>-3-</a:t>
            </a:r>
            <a:endParaRPr kumimoji="1" lang="ja-JP" altLang="en-US" sz="1200" b="1" dirty="0">
              <a:solidFill>
                <a:schemeClr val="tx1">
                  <a:lumMod val="50000"/>
                  <a:lumOff val="50000"/>
                </a:schemeClr>
              </a:solidFill>
              <a:latin typeface="+mn-ea"/>
              <a:ea typeface="+mn-ea"/>
            </a:endParaRPr>
          </a:p>
        </p:txBody>
      </p:sp>
    </p:spTree>
    <p:extLst>
      <p:ext uri="{BB962C8B-B14F-4D97-AF65-F5344CB8AC3E}">
        <p14:creationId xmlns:p14="http://schemas.microsoft.com/office/powerpoint/2010/main" val="399822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6393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2" name="テキスト ボックス 1">
            <a:extLst>
              <a:ext uri="{FF2B5EF4-FFF2-40B4-BE49-F238E27FC236}">
                <a16:creationId xmlns:a16="http://schemas.microsoft.com/office/drawing/2014/main" id="{4B691F67-E4EF-710D-4122-AF39C2616045}"/>
              </a:ext>
            </a:extLst>
          </p:cNvPr>
          <p:cNvSpPr txBox="1"/>
          <p:nvPr userDrawn="1"/>
        </p:nvSpPr>
        <p:spPr>
          <a:xfrm>
            <a:off x="0" y="6494737"/>
            <a:ext cx="9144000" cy="276999"/>
          </a:xfrm>
          <a:prstGeom prst="rect">
            <a:avLst/>
          </a:prstGeom>
          <a:noFill/>
        </p:spPr>
        <p:txBody>
          <a:bodyPr wrap="square" rtlCol="0">
            <a:spAutoFit/>
          </a:bodyPr>
          <a:lstStyle/>
          <a:p>
            <a:pPr algn="ctr"/>
            <a:r>
              <a:rPr kumimoji="1" lang="en-US" altLang="ja-JP" sz="1200" b="1" dirty="0">
                <a:solidFill>
                  <a:schemeClr val="tx1">
                    <a:lumMod val="50000"/>
                    <a:lumOff val="50000"/>
                  </a:schemeClr>
                </a:solidFill>
                <a:latin typeface="+mn-ea"/>
                <a:ea typeface="+mn-ea"/>
              </a:rPr>
              <a:t>-4-</a:t>
            </a:r>
            <a:endParaRPr kumimoji="1" lang="ja-JP" altLang="en-US" sz="1200" b="1" dirty="0">
              <a:solidFill>
                <a:schemeClr val="tx1">
                  <a:lumMod val="50000"/>
                  <a:lumOff val="50000"/>
                </a:schemeClr>
              </a:solidFill>
              <a:latin typeface="+mn-ea"/>
              <a:ea typeface="+mn-ea"/>
            </a:endParaRPr>
          </a:p>
        </p:txBody>
      </p:sp>
    </p:spTree>
    <p:extLst>
      <p:ext uri="{BB962C8B-B14F-4D97-AF65-F5344CB8AC3E}">
        <p14:creationId xmlns:p14="http://schemas.microsoft.com/office/powerpoint/2010/main" val="85611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6393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2" name="テキスト ボックス 1">
            <a:extLst>
              <a:ext uri="{FF2B5EF4-FFF2-40B4-BE49-F238E27FC236}">
                <a16:creationId xmlns:a16="http://schemas.microsoft.com/office/drawing/2014/main" id="{4B691F67-E4EF-710D-4122-AF39C2616045}"/>
              </a:ext>
            </a:extLst>
          </p:cNvPr>
          <p:cNvSpPr txBox="1"/>
          <p:nvPr userDrawn="1"/>
        </p:nvSpPr>
        <p:spPr>
          <a:xfrm>
            <a:off x="0" y="6494737"/>
            <a:ext cx="9144000" cy="276999"/>
          </a:xfrm>
          <a:prstGeom prst="rect">
            <a:avLst/>
          </a:prstGeom>
          <a:noFill/>
        </p:spPr>
        <p:txBody>
          <a:bodyPr wrap="square" rtlCol="0">
            <a:spAutoFit/>
          </a:bodyPr>
          <a:lstStyle/>
          <a:p>
            <a:pPr algn="ctr"/>
            <a:r>
              <a:rPr kumimoji="1" lang="en-US" altLang="ja-JP" sz="1200" b="1" dirty="0">
                <a:solidFill>
                  <a:schemeClr val="tx1">
                    <a:lumMod val="50000"/>
                    <a:lumOff val="50000"/>
                  </a:schemeClr>
                </a:solidFill>
                <a:latin typeface="+mn-ea"/>
                <a:ea typeface="+mn-ea"/>
              </a:rPr>
              <a:t>-5-</a:t>
            </a:r>
            <a:endParaRPr kumimoji="1" lang="ja-JP" altLang="en-US" sz="1200" b="1" dirty="0">
              <a:solidFill>
                <a:schemeClr val="tx1">
                  <a:lumMod val="50000"/>
                  <a:lumOff val="50000"/>
                </a:schemeClr>
              </a:solidFill>
              <a:latin typeface="+mn-ea"/>
              <a:ea typeface="+mn-ea"/>
            </a:endParaRPr>
          </a:p>
        </p:txBody>
      </p:sp>
    </p:spTree>
    <p:extLst>
      <p:ext uri="{BB962C8B-B14F-4D97-AF65-F5344CB8AC3E}">
        <p14:creationId xmlns:p14="http://schemas.microsoft.com/office/powerpoint/2010/main" val="24464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1BBF901-0E95-3324-2694-0EAB8396CC99}"/>
              </a:ext>
            </a:extLst>
          </p:cNvPr>
          <p:cNvSpPr txBox="1"/>
          <p:nvPr userDrawn="1"/>
        </p:nvSpPr>
        <p:spPr>
          <a:xfrm>
            <a:off x="5639303" y="138244"/>
            <a:ext cx="1184191" cy="276999"/>
          </a:xfrm>
          <a:prstGeom prst="rect">
            <a:avLst/>
          </a:prstGeom>
          <a:noFill/>
        </p:spPr>
        <p:txBody>
          <a:bodyPr wrap="square" rtlCol="0">
            <a:spAutoFit/>
          </a:bodyPr>
          <a:lstStyle/>
          <a:p>
            <a:r>
              <a:rPr kumimoji="1" lang="ja-JP" altLang="en-US" sz="1200" b="1" dirty="0">
                <a:solidFill>
                  <a:schemeClr val="bg1">
                    <a:lumMod val="50000"/>
                  </a:schemeClr>
                </a:solidFill>
                <a:latin typeface="+mn-ea"/>
                <a:ea typeface="+mn-ea"/>
              </a:rPr>
              <a:t>企画提案内容</a:t>
            </a:r>
          </a:p>
        </p:txBody>
      </p:sp>
      <p:sp>
        <p:nvSpPr>
          <p:cNvPr id="2" name="テキスト ボックス 1">
            <a:extLst>
              <a:ext uri="{FF2B5EF4-FFF2-40B4-BE49-F238E27FC236}">
                <a16:creationId xmlns:a16="http://schemas.microsoft.com/office/drawing/2014/main" id="{4B691F67-E4EF-710D-4122-AF39C2616045}"/>
              </a:ext>
            </a:extLst>
          </p:cNvPr>
          <p:cNvSpPr txBox="1"/>
          <p:nvPr userDrawn="1"/>
        </p:nvSpPr>
        <p:spPr>
          <a:xfrm>
            <a:off x="0" y="6494737"/>
            <a:ext cx="9144000" cy="276999"/>
          </a:xfrm>
          <a:prstGeom prst="rect">
            <a:avLst/>
          </a:prstGeom>
          <a:noFill/>
        </p:spPr>
        <p:txBody>
          <a:bodyPr wrap="square" rtlCol="0">
            <a:spAutoFit/>
          </a:bodyPr>
          <a:lstStyle/>
          <a:p>
            <a:pPr algn="ctr"/>
            <a:r>
              <a:rPr kumimoji="1" lang="en-US" altLang="ja-JP" sz="1200" b="1" dirty="0">
                <a:solidFill>
                  <a:schemeClr val="tx1">
                    <a:lumMod val="50000"/>
                    <a:lumOff val="50000"/>
                  </a:schemeClr>
                </a:solidFill>
                <a:latin typeface="+mn-ea"/>
                <a:ea typeface="+mn-ea"/>
              </a:rPr>
              <a:t>-6-</a:t>
            </a:r>
            <a:endParaRPr kumimoji="1" lang="ja-JP" altLang="en-US" sz="1200" b="1" dirty="0">
              <a:solidFill>
                <a:schemeClr val="tx1">
                  <a:lumMod val="50000"/>
                  <a:lumOff val="50000"/>
                </a:schemeClr>
              </a:solidFill>
              <a:latin typeface="+mn-ea"/>
              <a:ea typeface="+mn-ea"/>
            </a:endParaRPr>
          </a:p>
        </p:txBody>
      </p:sp>
    </p:spTree>
    <p:extLst>
      <p:ext uri="{BB962C8B-B14F-4D97-AF65-F5344CB8AC3E}">
        <p14:creationId xmlns:p14="http://schemas.microsoft.com/office/powerpoint/2010/main" val="329145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AE004-891F-41E2-B59A-9A1422C51DB1}" type="slidenum">
              <a:rPr kumimoji="1" lang="ja-JP" altLang="en-US" smtClean="0"/>
              <a:t>‹#›</a:t>
            </a:fld>
            <a:endParaRPr kumimoji="1" lang="ja-JP" altLang="en-US"/>
          </a:p>
        </p:txBody>
      </p:sp>
      <p:sp>
        <p:nvSpPr>
          <p:cNvPr id="12" name="テキスト ボックス 11">
            <a:extLst>
              <a:ext uri="{FF2B5EF4-FFF2-40B4-BE49-F238E27FC236}">
                <a16:creationId xmlns:a16="http://schemas.microsoft.com/office/drawing/2014/main" id="{3D61895A-D989-C15B-A196-5CC85A20DC90}"/>
              </a:ext>
            </a:extLst>
          </p:cNvPr>
          <p:cNvSpPr txBox="1"/>
          <p:nvPr userDrawn="1"/>
        </p:nvSpPr>
        <p:spPr>
          <a:xfrm>
            <a:off x="3061371" y="135579"/>
            <a:ext cx="2903220" cy="276999"/>
          </a:xfrm>
          <a:prstGeom prst="rect">
            <a:avLst/>
          </a:prstGeom>
          <a:noFill/>
        </p:spPr>
        <p:txBody>
          <a:bodyPr wrap="square" rtlCol="0">
            <a:spAutoFit/>
          </a:bodyPr>
          <a:lstStyle/>
          <a:p>
            <a:r>
              <a:rPr kumimoji="1" lang="en-US" altLang="ja-JP" sz="1200" b="1" dirty="0">
                <a:solidFill>
                  <a:schemeClr val="bg1">
                    <a:lumMod val="50000"/>
                  </a:schemeClr>
                </a:solidFill>
                <a:latin typeface="+mn-ea"/>
                <a:ea typeface="+mn-ea"/>
              </a:rPr>
              <a:t>2025</a:t>
            </a:r>
            <a:r>
              <a:rPr kumimoji="1" lang="ja-JP" altLang="en-US" sz="1200" b="1" dirty="0">
                <a:solidFill>
                  <a:schemeClr val="bg1">
                    <a:lumMod val="50000"/>
                  </a:schemeClr>
                </a:solidFill>
                <a:latin typeface="+mn-ea"/>
                <a:ea typeface="+mn-ea"/>
              </a:rPr>
              <a:t> 第４回高専防災減災コンテスト</a:t>
            </a:r>
          </a:p>
        </p:txBody>
      </p:sp>
    </p:spTree>
    <p:extLst>
      <p:ext uri="{BB962C8B-B14F-4D97-AF65-F5344CB8AC3E}">
        <p14:creationId xmlns:p14="http://schemas.microsoft.com/office/powerpoint/2010/main" val="2626913304"/>
      </p:ext>
    </p:extLst>
  </p:cSld>
  <p:clrMap bg1="lt1" tx1="dk1" bg2="lt2" tx2="dk2" accent1="accent1" accent2="accent2" accent3="accent3" accent4="accent4" accent5="accent5" accent6="accent6" hlink="hlink" folHlink="folHlink"/>
  <p:sldLayoutIdLst>
    <p:sldLayoutId id="2147483660" r:id="rId1"/>
    <p:sldLayoutId id="2147483666" r:id="rId2"/>
    <p:sldLayoutId id="2147483667" r:id="rId3"/>
    <p:sldLayoutId id="2147483668" r:id="rId4"/>
    <p:sldLayoutId id="2147483669" r:id="rId5"/>
    <p:sldLayoutId id="2147483670" r:id="rId6"/>
    <p:sldLayoutId id="2147483671" r:id="rId7"/>
    <p:sldLayoutId id="2147483672"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kosencon@bosai.go.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54E284E-4DC6-497C-A310-97338F1311CC}"/>
              </a:ext>
            </a:extLst>
          </p:cNvPr>
          <p:cNvSpPr txBox="1"/>
          <p:nvPr/>
        </p:nvSpPr>
        <p:spPr>
          <a:xfrm>
            <a:off x="0" y="1088867"/>
            <a:ext cx="9144000" cy="1304331"/>
          </a:xfrm>
          <a:prstGeom prst="rect">
            <a:avLst/>
          </a:prstGeom>
          <a:noFill/>
        </p:spPr>
        <p:txBody>
          <a:bodyPr wrap="square" rtlCol="0">
            <a:spAutoFit/>
          </a:bodyPr>
          <a:lstStyle/>
          <a:p>
            <a:pPr algn="ctr"/>
            <a:r>
              <a:rPr lang="ja-JP" altLang="en-US" sz="3000" b="1" dirty="0">
                <a:latin typeface="+mj-lt"/>
              </a:rPr>
              <a:t>第４回高専防災減災コンテスト</a:t>
            </a:r>
            <a:endParaRPr lang="en-US" altLang="ja-JP" sz="3000" b="1" dirty="0">
              <a:latin typeface="+mj-lt"/>
            </a:endParaRPr>
          </a:p>
          <a:p>
            <a:pPr algn="ctr">
              <a:lnSpc>
                <a:spcPct val="150000"/>
              </a:lnSpc>
            </a:pPr>
            <a:r>
              <a:rPr lang="ja-JP" altLang="en-US" sz="3600" b="1" dirty="0">
                <a:latin typeface="+mj-lt"/>
              </a:rPr>
              <a:t>企画提案書</a:t>
            </a:r>
          </a:p>
        </p:txBody>
      </p:sp>
      <p:sp>
        <p:nvSpPr>
          <p:cNvPr id="2" name="テキスト ボックス 1">
            <a:extLst>
              <a:ext uri="{FF2B5EF4-FFF2-40B4-BE49-F238E27FC236}">
                <a16:creationId xmlns:a16="http://schemas.microsoft.com/office/drawing/2014/main" id="{87EAEF7F-84A8-B07E-DDF5-EA00EE8A694F}"/>
              </a:ext>
            </a:extLst>
          </p:cNvPr>
          <p:cNvSpPr txBox="1"/>
          <p:nvPr/>
        </p:nvSpPr>
        <p:spPr>
          <a:xfrm>
            <a:off x="907455" y="2439666"/>
            <a:ext cx="7558587" cy="3990836"/>
          </a:xfrm>
          <a:prstGeom prst="rect">
            <a:avLst/>
          </a:prstGeom>
          <a:noFill/>
          <a:ln>
            <a:noFill/>
          </a:ln>
        </p:spPr>
        <p:txBody>
          <a:bodyPr wrap="square" rtlCol="0">
            <a:spAutoFit/>
          </a:bodyPr>
          <a:lstStyle/>
          <a:p>
            <a:pPr>
              <a:lnSpc>
                <a:spcPts val="375"/>
              </a:lnSpc>
            </a:pPr>
            <a:r>
              <a:rPr lang="ja-JP" altLang="en-US" sz="1050" b="1" dirty="0">
                <a:solidFill>
                  <a:srgbClr val="00B050"/>
                </a:solidFill>
              </a:rPr>
              <a:t>　</a:t>
            </a:r>
            <a:endParaRPr lang="en-US" altLang="ja-JP" sz="1050" b="1" dirty="0">
              <a:solidFill>
                <a:srgbClr val="00B050"/>
              </a:solidFill>
            </a:endParaRPr>
          </a:p>
          <a:p>
            <a:pPr>
              <a:lnSpc>
                <a:spcPts val="2000"/>
              </a:lnSpc>
            </a:pPr>
            <a:r>
              <a:rPr lang="ja-JP" altLang="en-US" sz="1600" b="1" dirty="0">
                <a:solidFill>
                  <a:schemeClr val="tx1">
                    <a:lumMod val="65000"/>
                    <a:lumOff val="35000"/>
                  </a:schemeClr>
                </a:solidFill>
              </a:rPr>
              <a:t>提出書類</a:t>
            </a:r>
            <a:endParaRPr lang="en-US" altLang="ja-JP" sz="1600" b="1" dirty="0">
              <a:solidFill>
                <a:schemeClr val="tx1">
                  <a:lumMod val="65000"/>
                  <a:lumOff val="35000"/>
                </a:schemeClr>
              </a:solidFill>
            </a:endParaRPr>
          </a:p>
          <a:p>
            <a:pPr>
              <a:lnSpc>
                <a:spcPts val="2000"/>
              </a:lnSpc>
            </a:pPr>
            <a:r>
              <a:rPr lang="ja-JP" altLang="en-US" sz="1600" dirty="0"/>
              <a:t>企画提案書（本ページ・同意書・応募者情報・企画提案内容を含む）は、</a:t>
            </a:r>
            <a:endParaRPr lang="en-US" altLang="ja-JP" sz="1600" dirty="0"/>
          </a:p>
          <a:p>
            <a:pPr>
              <a:lnSpc>
                <a:spcPts val="2000"/>
              </a:lnSpc>
            </a:pPr>
            <a:r>
              <a:rPr lang="ja-JP" altLang="en-US" sz="1600" dirty="0"/>
              <a:t>すべて</a:t>
            </a:r>
            <a:r>
              <a:rPr lang="en-US" altLang="ja-JP" sz="1600" b="1" dirty="0"/>
              <a:t>PDF</a:t>
            </a:r>
            <a:r>
              <a:rPr lang="ja-JP" altLang="en-US" sz="1600" b="1" dirty="0"/>
              <a:t>に変換</a:t>
            </a:r>
            <a:r>
              <a:rPr lang="ja-JP" altLang="en-US" sz="1600" dirty="0"/>
              <a:t>して提出してください。</a:t>
            </a:r>
            <a:endParaRPr lang="en-US" altLang="ja-JP" sz="1600" dirty="0"/>
          </a:p>
          <a:p>
            <a:pPr>
              <a:lnSpc>
                <a:spcPts val="2000"/>
              </a:lnSpc>
            </a:pPr>
            <a:endParaRPr lang="en-US" altLang="ja-JP" sz="1600" b="1" dirty="0">
              <a:solidFill>
                <a:schemeClr val="tx1">
                  <a:lumMod val="65000"/>
                  <a:lumOff val="35000"/>
                </a:schemeClr>
              </a:solidFill>
            </a:endParaRPr>
          </a:p>
          <a:p>
            <a:pPr>
              <a:lnSpc>
                <a:spcPts val="2000"/>
              </a:lnSpc>
            </a:pPr>
            <a:r>
              <a:rPr lang="ja-JP" altLang="en-US" sz="1400" b="1" dirty="0">
                <a:solidFill>
                  <a:schemeClr val="tx1">
                    <a:lumMod val="65000"/>
                    <a:lumOff val="35000"/>
                  </a:schemeClr>
                </a:solidFill>
              </a:rPr>
              <a:t>　①企画提案書</a:t>
            </a:r>
            <a:r>
              <a:rPr lang="ja-JP" altLang="en-US" sz="1400" dirty="0">
                <a:solidFill>
                  <a:schemeClr val="tx1">
                    <a:lumMod val="65000"/>
                    <a:lumOff val="35000"/>
                  </a:schemeClr>
                </a:solidFill>
              </a:rPr>
              <a:t>（本ページ・同意書・応募者情報・企画提案内容を含む）</a:t>
            </a:r>
            <a:r>
              <a:rPr lang="ja-JP" altLang="en-US" sz="1400" b="1" dirty="0">
                <a:solidFill>
                  <a:schemeClr val="tx1">
                    <a:lumMod val="65000"/>
                    <a:lumOff val="35000"/>
                  </a:schemeClr>
                </a:solidFill>
              </a:rPr>
              <a:t>（</a:t>
            </a:r>
            <a:r>
              <a:rPr lang="en-US" altLang="ja-JP" sz="1400" b="1" dirty="0">
                <a:solidFill>
                  <a:schemeClr val="tx1">
                    <a:lumMod val="65000"/>
                    <a:lumOff val="35000"/>
                  </a:schemeClr>
                </a:solidFill>
              </a:rPr>
              <a:t>PDF</a:t>
            </a:r>
            <a:r>
              <a:rPr lang="ja-JP" altLang="en-US" sz="1400" b="1" dirty="0">
                <a:solidFill>
                  <a:schemeClr val="tx1">
                    <a:lumMod val="65000"/>
                    <a:lumOff val="35000"/>
                  </a:schemeClr>
                </a:solidFill>
              </a:rPr>
              <a:t>）</a:t>
            </a:r>
            <a:endParaRPr lang="en-US" altLang="ja-JP" sz="1400" b="1" dirty="0">
              <a:solidFill>
                <a:schemeClr val="tx1">
                  <a:lumMod val="65000"/>
                  <a:lumOff val="35000"/>
                </a:schemeClr>
              </a:solidFill>
            </a:endParaRPr>
          </a:p>
          <a:p>
            <a:pPr>
              <a:lnSpc>
                <a:spcPts val="2000"/>
              </a:lnSpc>
            </a:pPr>
            <a:r>
              <a:rPr lang="ja-JP" altLang="en-US" sz="1400" b="1" dirty="0">
                <a:solidFill>
                  <a:schemeClr val="tx1">
                    <a:lumMod val="65000"/>
                    <a:lumOff val="35000"/>
                  </a:schemeClr>
                </a:solidFill>
              </a:rPr>
              <a:t>　②</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Arial" panose="020B0604020202020204" pitchFamily="34" charset="0"/>
              </a:rPr>
              <a:t>個人情報及び肖像権の使用承諾書</a:t>
            </a:r>
            <a:r>
              <a:rPr lang="ja-JP" altLang="en-US" sz="1400" b="1" dirty="0">
                <a:solidFill>
                  <a:schemeClr val="tx1">
                    <a:lumMod val="65000"/>
                    <a:lumOff val="35000"/>
                  </a:schemeClr>
                </a:solidFill>
              </a:rPr>
              <a:t>（</a:t>
            </a:r>
            <a:r>
              <a:rPr lang="en-US" altLang="ja-JP" sz="1400" b="1" dirty="0">
                <a:solidFill>
                  <a:schemeClr val="tx1">
                    <a:lumMod val="65000"/>
                    <a:lumOff val="35000"/>
                  </a:schemeClr>
                </a:solidFill>
              </a:rPr>
              <a:t>PDF</a:t>
            </a:r>
            <a:r>
              <a:rPr lang="ja-JP" altLang="en-US" sz="1400" b="1" dirty="0">
                <a:solidFill>
                  <a:schemeClr val="tx1">
                    <a:lumMod val="65000"/>
                    <a:lumOff val="35000"/>
                  </a:schemeClr>
                </a:solidFill>
              </a:rPr>
              <a:t>）</a:t>
            </a:r>
            <a:r>
              <a:rPr lang="en-US" altLang="ja-JP" sz="1200" dirty="0">
                <a:solidFill>
                  <a:schemeClr val="tx1">
                    <a:lumMod val="65000"/>
                    <a:lumOff val="35000"/>
                  </a:schemeClr>
                </a:solidFill>
                <a:latin typeface="+mn-ea"/>
              </a:rPr>
              <a:t>※</a:t>
            </a:r>
            <a:r>
              <a:rPr lang="ja-JP" altLang="en-US" sz="1200" dirty="0">
                <a:solidFill>
                  <a:schemeClr val="tx1">
                    <a:lumMod val="65000"/>
                    <a:lumOff val="35000"/>
                  </a:schemeClr>
                </a:solidFill>
              </a:rPr>
              <a:t>チームメンバー全員分</a:t>
            </a:r>
            <a:endParaRPr lang="en-US" altLang="ja-JP" dirty="0">
              <a:solidFill>
                <a:schemeClr val="tx1">
                  <a:lumMod val="65000"/>
                  <a:lumOff val="35000"/>
                </a:schemeClr>
              </a:solidFill>
            </a:endParaRPr>
          </a:p>
          <a:p>
            <a:pPr>
              <a:lnSpc>
                <a:spcPts val="2000"/>
              </a:lnSpc>
            </a:pPr>
            <a:r>
              <a:rPr lang="ja-JP" altLang="en-US" sz="1400" b="1" dirty="0">
                <a:solidFill>
                  <a:schemeClr val="tx1">
                    <a:lumMod val="65000"/>
                    <a:lumOff val="35000"/>
                  </a:schemeClr>
                </a:solidFill>
              </a:rPr>
              <a:t>　　</a:t>
            </a:r>
            <a:r>
              <a:rPr lang="ja-JP" altLang="en-US" sz="1400" dirty="0">
                <a:solidFill>
                  <a:schemeClr val="tx1">
                    <a:lumMod val="65000"/>
                    <a:lumOff val="35000"/>
                  </a:schemeClr>
                </a:solidFill>
              </a:rPr>
              <a:t>提出締切：</a:t>
            </a:r>
            <a:r>
              <a:rPr lang="en-US" altLang="ja-JP" sz="1400" b="1" dirty="0">
                <a:solidFill>
                  <a:schemeClr val="tx1">
                    <a:lumMod val="65000"/>
                    <a:lumOff val="35000"/>
                  </a:schemeClr>
                </a:solidFill>
              </a:rPr>
              <a:t>6</a:t>
            </a:r>
            <a:r>
              <a:rPr lang="ja-JP" altLang="en-US" sz="1400" b="1" dirty="0">
                <a:solidFill>
                  <a:schemeClr val="tx1">
                    <a:lumMod val="65000"/>
                    <a:lumOff val="35000"/>
                  </a:schemeClr>
                </a:solidFill>
              </a:rPr>
              <a:t>月</a:t>
            </a:r>
            <a:r>
              <a:rPr lang="en-US" altLang="ja-JP" sz="1400" b="1" dirty="0">
                <a:solidFill>
                  <a:schemeClr val="tx1">
                    <a:lumMod val="65000"/>
                    <a:lumOff val="35000"/>
                  </a:schemeClr>
                </a:solidFill>
              </a:rPr>
              <a:t>30</a:t>
            </a:r>
            <a:r>
              <a:rPr lang="ja-JP" altLang="en-US" sz="1400" b="1" dirty="0">
                <a:solidFill>
                  <a:schemeClr val="tx1">
                    <a:lumMod val="65000"/>
                    <a:lumOff val="35000"/>
                  </a:schemeClr>
                </a:solidFill>
              </a:rPr>
              <a:t>日（月）正午締切   </a:t>
            </a:r>
            <a:r>
              <a:rPr lang="en-US" altLang="ja-JP" sz="1400" b="1" dirty="0">
                <a:solidFill>
                  <a:schemeClr val="tx1">
                    <a:lumMod val="65000"/>
                    <a:lumOff val="35000"/>
                  </a:schemeClr>
                </a:solidFill>
              </a:rPr>
              <a:t>※</a:t>
            </a:r>
            <a:r>
              <a:rPr lang="ja-JP" altLang="en-US" sz="1400" b="1" dirty="0">
                <a:solidFill>
                  <a:schemeClr val="tx1">
                    <a:lumMod val="65000"/>
                    <a:lumOff val="35000"/>
                  </a:schemeClr>
                </a:solidFill>
              </a:rPr>
              <a:t>厳守</a:t>
            </a:r>
            <a:endParaRPr lang="en-US" altLang="ja-JP" sz="1400" b="1" dirty="0">
              <a:solidFill>
                <a:schemeClr val="tx1">
                  <a:lumMod val="65000"/>
                  <a:lumOff val="35000"/>
                </a:schemeClr>
              </a:solidFill>
            </a:endParaRPr>
          </a:p>
          <a:p>
            <a:pPr>
              <a:lnSpc>
                <a:spcPts val="2000"/>
              </a:lnSpc>
            </a:pPr>
            <a:r>
              <a:rPr lang="ja-JP" altLang="en-US" sz="1400" b="1" dirty="0">
                <a:solidFill>
                  <a:schemeClr val="tx1">
                    <a:lumMod val="65000"/>
                    <a:lumOff val="35000"/>
                  </a:schemeClr>
                </a:solidFill>
              </a:rPr>
              <a:t>　　</a:t>
            </a:r>
            <a:r>
              <a:rPr lang="ja-JP" altLang="en-US" sz="1400" dirty="0">
                <a:solidFill>
                  <a:schemeClr val="tx1">
                    <a:lumMod val="65000"/>
                    <a:lumOff val="35000"/>
                  </a:schemeClr>
                </a:solidFill>
              </a:rPr>
              <a:t>送付先：コンテスト事務局あて（</a:t>
            </a:r>
            <a:r>
              <a:rPr lang="en-US" altLang="ja-JP" sz="1400" b="1" dirty="0">
                <a:solidFill>
                  <a:schemeClr val="tx1">
                    <a:lumMod val="65000"/>
                    <a:lumOff val="35000"/>
                  </a:schemeClr>
                </a:solidFill>
                <a:hlinkClick r:id="rId2"/>
              </a:rPr>
              <a:t>info-kosencon@bosai.go.jp</a:t>
            </a:r>
            <a:r>
              <a:rPr lang="ja-JP" altLang="en-US" sz="1400" b="1" dirty="0">
                <a:solidFill>
                  <a:schemeClr val="tx1">
                    <a:lumMod val="65000"/>
                    <a:lumOff val="35000"/>
                  </a:schemeClr>
                </a:solidFill>
              </a:rPr>
              <a:t>）</a:t>
            </a:r>
            <a:endParaRPr lang="en-US" altLang="ja-JP" sz="1400" b="1" dirty="0">
              <a:solidFill>
                <a:schemeClr val="tx1">
                  <a:lumMod val="65000"/>
                  <a:lumOff val="35000"/>
                </a:schemeClr>
              </a:solidFill>
            </a:endParaRPr>
          </a:p>
          <a:p>
            <a:pPr>
              <a:lnSpc>
                <a:spcPts val="2000"/>
              </a:lnSpc>
            </a:pPr>
            <a:endParaRPr lang="en-US" altLang="ja-JP" sz="1400" b="1" dirty="0">
              <a:solidFill>
                <a:schemeClr val="tx1">
                  <a:lumMod val="65000"/>
                  <a:lumOff val="35000"/>
                </a:schemeClr>
              </a:solidFill>
            </a:endParaRPr>
          </a:p>
          <a:p>
            <a:pPr>
              <a:lnSpc>
                <a:spcPts val="2000"/>
              </a:lnSpc>
            </a:pPr>
            <a:r>
              <a:rPr lang="ja-JP" altLang="en-US" sz="1600" b="1" dirty="0">
                <a:solidFill>
                  <a:schemeClr val="tx1">
                    <a:lumMod val="65000"/>
                    <a:lumOff val="35000"/>
                  </a:schemeClr>
                </a:solidFill>
              </a:rPr>
              <a:t>企画提案内容作成にあたっての注意事項</a:t>
            </a:r>
            <a:endParaRPr lang="ja-JP" altLang="en-US" sz="1600" b="1" dirty="0">
              <a:solidFill>
                <a:schemeClr val="tx1">
                  <a:lumMod val="65000"/>
                  <a:lumOff val="35000"/>
                </a:schemeClr>
              </a:solidFill>
              <a:latin typeface="メイリオ" panose="020B0604030504040204" pitchFamily="50" charset="-128"/>
              <a:cs typeface="メイリオ" panose="020B0604030504040204" pitchFamily="50" charset="-128"/>
            </a:endParaRPr>
          </a:p>
          <a:p>
            <a:pPr marR="10480">
              <a:lnSpc>
                <a:spcPts val="2000"/>
              </a:lnSpc>
            </a:pPr>
            <a:r>
              <a:rPr lang="ja-JP" altLang="en-US" sz="1400" dirty="0"/>
              <a:t>・</a:t>
            </a:r>
            <a:r>
              <a:rPr lang="ja-JP" altLang="en-US" sz="1400" dirty="0">
                <a:latin typeface="+mn-ea"/>
              </a:rPr>
              <a:t>第</a:t>
            </a:r>
            <a:r>
              <a:rPr lang="en-US" altLang="ja-JP" sz="1400" dirty="0">
                <a:latin typeface="+mn-ea"/>
              </a:rPr>
              <a:t>4</a:t>
            </a:r>
            <a:r>
              <a:rPr lang="ja-JP" altLang="en-US" sz="1400" dirty="0">
                <a:latin typeface="+mn-ea"/>
              </a:rPr>
              <a:t>回高専防災減災コンテスト募集要項の</a:t>
            </a:r>
            <a:r>
              <a:rPr lang="ja-JP" altLang="en-US" sz="1400" b="1" dirty="0">
                <a:latin typeface="+mn-ea"/>
              </a:rPr>
              <a:t>募集アイデア</a:t>
            </a:r>
            <a:r>
              <a:rPr lang="ja-JP" altLang="en-US" sz="1400" dirty="0">
                <a:latin typeface="+mn-ea"/>
              </a:rPr>
              <a:t>と</a:t>
            </a:r>
            <a:r>
              <a:rPr lang="ja-JP" altLang="en-US" sz="1400" b="1" dirty="0">
                <a:latin typeface="+mn-ea"/>
              </a:rPr>
              <a:t>書類審査の観点</a:t>
            </a:r>
            <a:r>
              <a:rPr lang="ja-JP" altLang="en-US" sz="1400" dirty="0">
                <a:latin typeface="+mn-ea"/>
              </a:rPr>
              <a:t>を確認の上、</a:t>
            </a:r>
            <a:endParaRPr lang="en-US" altLang="ja-JP" sz="1400" dirty="0">
              <a:latin typeface="+mn-ea"/>
            </a:endParaRPr>
          </a:p>
          <a:p>
            <a:pPr marR="10480">
              <a:lnSpc>
                <a:spcPts val="2000"/>
              </a:lnSpc>
            </a:pPr>
            <a:r>
              <a:rPr lang="ja-JP" altLang="en-US" sz="1400" dirty="0">
                <a:latin typeface="+mn-ea"/>
              </a:rPr>
              <a:t>　企画提案内容を作成してください（最大</a:t>
            </a:r>
            <a:r>
              <a:rPr lang="en-US" altLang="ja-JP" sz="1400" dirty="0">
                <a:latin typeface="+mn-ea"/>
              </a:rPr>
              <a:t>5</a:t>
            </a:r>
            <a:r>
              <a:rPr lang="ja-JP" altLang="en-US" sz="1400" dirty="0">
                <a:latin typeface="+mn-ea"/>
              </a:rPr>
              <a:t>ページ）。</a:t>
            </a:r>
            <a:endParaRPr lang="en-US" altLang="ja-JP" sz="1400" dirty="0">
              <a:latin typeface="+mn-ea"/>
            </a:endParaRPr>
          </a:p>
          <a:p>
            <a:pPr>
              <a:lnSpc>
                <a:spcPts val="2000"/>
              </a:lnSpc>
            </a:pPr>
            <a:r>
              <a:rPr lang="ja-JP" altLang="en-US" sz="1400" dirty="0"/>
              <a:t>・記入に際して、フォントの種類、色、大きさ等は自由です</a:t>
            </a:r>
            <a:r>
              <a:rPr lang="ja-JP" altLang="en-US" sz="1400" dirty="0">
                <a:latin typeface="+mn-ea"/>
              </a:rPr>
              <a:t>（図、表、写真等使用可）</a:t>
            </a:r>
            <a:r>
              <a:rPr lang="ja-JP" altLang="en-US" sz="1400" dirty="0"/>
              <a:t> 。</a:t>
            </a:r>
            <a:endParaRPr lang="en-US" altLang="ja-JP" sz="1400" dirty="0">
              <a:latin typeface="+mn-ea"/>
            </a:endParaRPr>
          </a:p>
          <a:p>
            <a:pPr>
              <a:lnSpc>
                <a:spcPts val="2000"/>
              </a:lnSpc>
            </a:pPr>
            <a:endParaRPr lang="en-US" altLang="ja-JP" sz="1400" dirty="0">
              <a:latin typeface="+mn-ea"/>
            </a:endParaRPr>
          </a:p>
          <a:p>
            <a:pPr>
              <a:lnSpc>
                <a:spcPts val="2000"/>
              </a:lnSpc>
            </a:pPr>
            <a:endParaRPr lang="en-US" altLang="ja-JP" sz="1400" dirty="0">
              <a:latin typeface="+mn-ea"/>
            </a:endParaRPr>
          </a:p>
        </p:txBody>
      </p:sp>
    </p:spTree>
    <p:extLst>
      <p:ext uri="{BB962C8B-B14F-4D97-AF65-F5344CB8AC3E}">
        <p14:creationId xmlns:p14="http://schemas.microsoft.com/office/powerpoint/2010/main" val="3677399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49633" y="589850"/>
            <a:ext cx="5109091" cy="461665"/>
          </a:xfrm>
          <a:prstGeom prst="rect">
            <a:avLst/>
          </a:prstGeom>
        </p:spPr>
        <p:txBody>
          <a:bodyPr wrap="none">
            <a:spAutoFit/>
          </a:bodyPr>
          <a:lstStyle/>
          <a:p>
            <a:pPr algn="just">
              <a:defRPr/>
            </a:pPr>
            <a:r>
              <a:rPr lang="ja-JP" altLang="en-US" sz="2400" b="1" dirty="0"/>
              <a:t>企画提案書提出に際しての同意書　</a:t>
            </a:r>
            <a:endParaRPr lang="ja-JP" altLang="en-US" sz="2400" b="1" dirty="0">
              <a:latin typeface="メイリオ" panose="020B0604030504040204" pitchFamily="50" charset="-128"/>
              <a:cs typeface="メイリオ" panose="020B0604030504040204" pitchFamily="50" charset="-128"/>
            </a:endParaRPr>
          </a:p>
        </p:txBody>
      </p:sp>
      <p:cxnSp>
        <p:nvCxnSpPr>
          <p:cNvPr id="3" name="直線コネクタ 2">
            <a:extLst>
              <a:ext uri="{FF2B5EF4-FFF2-40B4-BE49-F238E27FC236}">
                <a16:creationId xmlns:a16="http://schemas.microsoft.com/office/drawing/2014/main" id="{A91BD5EE-F34E-135D-3BD0-9651D36518BA}"/>
              </a:ext>
            </a:extLst>
          </p:cNvPr>
          <p:cNvCxnSpPr>
            <a:cxnSpLocks/>
          </p:cNvCxnSpPr>
          <p:nvPr/>
        </p:nvCxnSpPr>
        <p:spPr>
          <a:xfrm>
            <a:off x="2166506" y="958385"/>
            <a:ext cx="4839419" cy="0"/>
          </a:xfrm>
          <a:prstGeom prst="line">
            <a:avLst/>
          </a:prstGeom>
          <a:ln w="19050"/>
        </p:spPr>
        <p:style>
          <a:lnRef idx="1">
            <a:schemeClr val="dk1"/>
          </a:lnRef>
          <a:fillRef idx="0">
            <a:schemeClr val="dk1"/>
          </a:fillRef>
          <a:effectRef idx="0">
            <a:schemeClr val="dk1"/>
          </a:effectRef>
          <a:fontRef idx="minor">
            <a:schemeClr val="tx1"/>
          </a:fontRef>
        </p:style>
      </p:cxnSp>
      <p:sp>
        <p:nvSpPr>
          <p:cNvPr id="4" name="テキスト ボックス 3">
            <a:extLst>
              <a:ext uri="{FF2B5EF4-FFF2-40B4-BE49-F238E27FC236}">
                <a16:creationId xmlns:a16="http://schemas.microsoft.com/office/drawing/2014/main" id="{101B62AC-BF36-CF6E-8DE3-DFC4D61CBDBA}"/>
              </a:ext>
            </a:extLst>
          </p:cNvPr>
          <p:cNvSpPr txBox="1"/>
          <p:nvPr/>
        </p:nvSpPr>
        <p:spPr>
          <a:xfrm>
            <a:off x="307309" y="1718774"/>
            <a:ext cx="8592851" cy="3231654"/>
          </a:xfrm>
          <a:prstGeom prst="rect">
            <a:avLst/>
          </a:prstGeom>
          <a:noFill/>
          <a:ln>
            <a:noFill/>
          </a:ln>
        </p:spPr>
        <p:txBody>
          <a:bodyPr wrap="square" rtlCol="0">
            <a:spAutoFit/>
          </a:bodyPr>
          <a:lstStyle/>
          <a:p>
            <a:pPr>
              <a:lnSpc>
                <a:spcPts val="2400"/>
              </a:lnSpc>
            </a:pPr>
            <a:r>
              <a:rPr lang="ja-JP" altLang="en-US" sz="1600" b="0" i="0" u="none" strike="noStrike" baseline="0" dirty="0">
                <a:latin typeface="游ゴシック" panose="020B0400000000000000" pitchFamily="50" charset="-128"/>
                <a:ea typeface="游ゴシック" panose="020B0400000000000000" pitchFamily="50" charset="-128"/>
              </a:rPr>
              <a:t>　応募に際しては</a:t>
            </a:r>
            <a:r>
              <a:rPr lang="ja-JP" altLang="en-US" sz="1600" dirty="0">
                <a:latin typeface="游ゴシック" panose="020B0400000000000000" pitchFamily="50" charset="-128"/>
              </a:rPr>
              <a:t>、他者の知的財産権の侵害や、共同研究者との機密保持契約違反などが無いように十分注意をお願いいたします。また応募者は、アイデアの知的財産権を守る必要がある場合は、適切な保護・管理を行ってください。</a:t>
            </a:r>
            <a:endParaRPr lang="en-US" altLang="ja-JP" sz="1600" dirty="0">
              <a:latin typeface="游ゴシック" panose="020B0400000000000000" pitchFamily="50" charset="-128"/>
            </a:endParaRPr>
          </a:p>
          <a:p>
            <a:pPr>
              <a:lnSpc>
                <a:spcPts val="2400"/>
              </a:lnSpc>
            </a:pPr>
            <a:r>
              <a:rPr lang="ja-JP" altLang="en-US" sz="1600" dirty="0">
                <a:latin typeface="游ゴシック" panose="020B0400000000000000" pitchFamily="50" charset="-128"/>
              </a:rPr>
              <a:t>　なお、応募内容に対する著作権は応募者が有しますが、提出資料等については、コンテスト</a:t>
            </a:r>
            <a:r>
              <a:rPr lang="en-US" altLang="ja-JP" sz="1600" dirty="0">
                <a:latin typeface="游ゴシック" panose="020B0400000000000000" pitchFamily="50" charset="-128"/>
              </a:rPr>
              <a:t>Web </a:t>
            </a:r>
            <a:r>
              <a:rPr lang="ja-JP" altLang="en-US" sz="1600" dirty="0">
                <a:latin typeface="游ゴシック" panose="020B0400000000000000" pitchFamily="50" charset="-128"/>
              </a:rPr>
              <a:t>サイト、パンフレット、配信・記録動画等に掲載することがあります。</a:t>
            </a:r>
            <a:r>
              <a:rPr lang="en-US" altLang="ja-JP" sz="1600" dirty="0">
                <a:latin typeface="游ゴシック" panose="020B0400000000000000" pitchFamily="50" charset="-128"/>
              </a:rPr>
              <a:t>YouTube </a:t>
            </a:r>
            <a:r>
              <a:rPr lang="ja-JP" altLang="en-US" sz="1600" dirty="0">
                <a:latin typeface="游ゴシック" panose="020B0400000000000000" pitchFamily="50" charset="-128"/>
              </a:rPr>
              <a:t>動画、新聞記事、ニュース動画などで許諾を得ていないものは含めないようにお願いします。</a:t>
            </a:r>
            <a:r>
              <a:rPr lang="ja-JP" altLang="en-US" sz="1600" b="0" i="0" u="none" strike="noStrike" baseline="0" dirty="0">
                <a:latin typeface="游ゴシック" panose="020B0400000000000000" pitchFamily="50" charset="-128"/>
                <a:ea typeface="游ゴシック" panose="020B0400000000000000" pitchFamily="50" charset="-128"/>
              </a:rPr>
              <a:t>　</a:t>
            </a:r>
            <a:endParaRPr lang="en-US" altLang="ja-JP" sz="1600" b="0" i="0" u="none" strike="noStrike" baseline="0" dirty="0">
              <a:latin typeface="游ゴシック" panose="020B0400000000000000" pitchFamily="50" charset="-128"/>
              <a:ea typeface="游ゴシック" panose="020B0400000000000000" pitchFamily="50" charset="-128"/>
            </a:endParaRPr>
          </a:p>
          <a:p>
            <a:pPr>
              <a:lnSpc>
                <a:spcPts val="2400"/>
              </a:lnSpc>
            </a:pPr>
            <a:r>
              <a:rPr lang="ja-JP" altLang="en-US" sz="1600" dirty="0">
                <a:latin typeface="游ゴシック" panose="020B0400000000000000" pitchFamily="50" charset="-128"/>
              </a:rPr>
              <a:t>　①企画提案書（指定様式：</a:t>
            </a:r>
            <a:r>
              <a:rPr lang="en-US" altLang="ja-JP" sz="1600" dirty="0">
                <a:latin typeface="游ゴシック" panose="020B0400000000000000" pitchFamily="50" charset="-128"/>
              </a:rPr>
              <a:t>PowerPoint</a:t>
            </a:r>
            <a:r>
              <a:rPr lang="ja-JP" altLang="en-US" sz="1600" dirty="0">
                <a:latin typeface="游ゴシック" panose="020B0400000000000000" pitchFamily="50" charset="-128"/>
              </a:rPr>
              <a:t>）</a:t>
            </a:r>
          </a:p>
          <a:p>
            <a:pPr>
              <a:lnSpc>
                <a:spcPts val="2400"/>
              </a:lnSpc>
            </a:pPr>
            <a:r>
              <a:rPr lang="ja-JP" altLang="en-US" sz="1600" dirty="0">
                <a:latin typeface="游ゴシック" panose="020B0400000000000000" pitchFamily="50" charset="-128"/>
              </a:rPr>
              <a:t>　②個人情報及び肖像権の使用承諾書（指定様式：</a:t>
            </a:r>
            <a:r>
              <a:rPr lang="en-US" altLang="ja-JP" sz="1600" dirty="0">
                <a:latin typeface="游ゴシック" panose="020B0400000000000000" pitchFamily="50" charset="-128"/>
              </a:rPr>
              <a:t>Word</a:t>
            </a:r>
            <a:r>
              <a:rPr lang="ja-JP" altLang="en-US" sz="1600" dirty="0">
                <a:latin typeface="游ゴシック" panose="020B0400000000000000" pitchFamily="50" charset="-128"/>
              </a:rPr>
              <a:t>）</a:t>
            </a:r>
            <a:r>
              <a:rPr lang="en-US" altLang="ja-JP" sz="1600" dirty="0">
                <a:latin typeface="游ゴシック" panose="020B0400000000000000" pitchFamily="50" charset="-128"/>
              </a:rPr>
              <a:t>※</a:t>
            </a:r>
            <a:r>
              <a:rPr lang="ja-JP" altLang="en-US" sz="1600" dirty="0">
                <a:latin typeface="游ゴシック" panose="020B0400000000000000" pitchFamily="50" charset="-128"/>
              </a:rPr>
              <a:t>チーム全員分（教職員も含　</a:t>
            </a:r>
            <a:endParaRPr lang="en-US" altLang="ja-JP" sz="1600" dirty="0">
              <a:latin typeface="游ゴシック" panose="020B0400000000000000" pitchFamily="50" charset="-128"/>
            </a:endParaRPr>
          </a:p>
          <a:p>
            <a:pPr>
              <a:lnSpc>
                <a:spcPts val="2400"/>
              </a:lnSpc>
            </a:pPr>
            <a:r>
              <a:rPr lang="ja-JP" altLang="en-US" sz="1600" dirty="0">
                <a:latin typeface="游ゴシック" panose="020B0400000000000000" pitchFamily="50" charset="-128"/>
              </a:rPr>
              <a:t>　　</a:t>
            </a:r>
            <a:r>
              <a:rPr lang="ja-JP" altLang="en-US" sz="1600" dirty="0" err="1">
                <a:latin typeface="游ゴシック" panose="020B0400000000000000" pitchFamily="50" charset="-128"/>
              </a:rPr>
              <a:t>めて</a:t>
            </a:r>
            <a:r>
              <a:rPr lang="ja-JP" altLang="en-US" sz="1600" dirty="0">
                <a:latin typeface="游ゴシック" panose="020B0400000000000000" pitchFamily="50" charset="-128"/>
              </a:rPr>
              <a:t>１人１枚の提出をお願いいたします）</a:t>
            </a:r>
            <a:endParaRPr lang="ja-JP" altLang="en-US" sz="1800" b="0" i="0" u="none" strike="noStrike" baseline="0" dirty="0">
              <a:latin typeface="游ゴシック" panose="020B0400000000000000" pitchFamily="50" charset="-128"/>
              <a:ea typeface="游ゴシック" panose="020B0400000000000000" pitchFamily="50" charset="-128"/>
            </a:endParaRPr>
          </a:p>
          <a:p>
            <a:pPr marL="180975" marR="67010" lvl="2"/>
            <a:r>
              <a:rPr lang="ja-JP" altLang="en-US" sz="2400" b="1" i="0" strike="noStrike" baseline="0" dirty="0">
                <a:latin typeface="游ゴシック" panose="020B0400000000000000" pitchFamily="50" charset="-128"/>
                <a:ea typeface="游ゴシック" panose="020B0400000000000000" pitchFamily="50" charset="-128"/>
              </a:rPr>
              <a:t>　　　　　</a:t>
            </a:r>
            <a:endParaRPr lang="ja-JP" altLang="en-US" sz="2800" b="0" i="0" u="sng" strike="noStrike" baseline="0" dirty="0">
              <a:latin typeface="游ゴシック" panose="020B0400000000000000" pitchFamily="50" charset="-128"/>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41693CA2-EAC4-28D0-3697-8377A7663DF6}"/>
              </a:ext>
            </a:extLst>
          </p:cNvPr>
          <p:cNvSpPr txBox="1"/>
          <p:nvPr/>
        </p:nvSpPr>
        <p:spPr>
          <a:xfrm>
            <a:off x="2829405" y="1156766"/>
            <a:ext cx="3507475" cy="276999"/>
          </a:xfrm>
          <a:prstGeom prst="rect">
            <a:avLst/>
          </a:prstGeom>
          <a:noFill/>
        </p:spPr>
        <p:txBody>
          <a:bodyPr wrap="square" rtlCol="0">
            <a:spAutoFit/>
          </a:bodyPr>
          <a:lstStyle/>
          <a:p>
            <a:r>
              <a:rPr lang="en-US" altLang="ja-JP" sz="1200" b="1" i="0" strike="noStrike" baseline="0" dirty="0">
                <a:latin typeface="游ゴシック" panose="020B0400000000000000" pitchFamily="50" charset="-128"/>
                <a:ea typeface="游ゴシック" panose="020B0400000000000000" pitchFamily="50" charset="-128"/>
              </a:rPr>
              <a:t>※</a:t>
            </a:r>
            <a:r>
              <a:rPr lang="ja-JP" altLang="en-US" sz="1200" b="1" i="0" strike="noStrike" baseline="0" dirty="0">
                <a:latin typeface="游ゴシック" panose="020B0400000000000000" pitchFamily="50" charset="-128"/>
                <a:ea typeface="游ゴシック" panose="020B0400000000000000" pitchFamily="50" charset="-128"/>
              </a:rPr>
              <a:t>確認して最後にチェックを入れてください。</a:t>
            </a:r>
            <a:endParaRPr kumimoji="1" lang="ja-JP" altLang="en-US" sz="1200" dirty="0"/>
          </a:p>
        </p:txBody>
      </p:sp>
      <p:sp>
        <p:nvSpPr>
          <p:cNvPr id="2" name="スライド番号プレースホルダー 1">
            <a:extLst>
              <a:ext uri="{FF2B5EF4-FFF2-40B4-BE49-F238E27FC236}">
                <a16:creationId xmlns:a16="http://schemas.microsoft.com/office/drawing/2014/main" id="{AA066755-FAA8-4F12-B9AC-B44A9BB10D58}"/>
              </a:ext>
            </a:extLst>
          </p:cNvPr>
          <p:cNvSpPr>
            <a:spLocks noGrp="1"/>
          </p:cNvSpPr>
          <p:nvPr>
            <p:ph type="sldNum" sz="quarter" idx="12"/>
          </p:nvPr>
        </p:nvSpPr>
        <p:spPr/>
        <p:txBody>
          <a:bodyPr/>
          <a:lstStyle/>
          <a:p>
            <a:fld id="{77EAE004-891F-41E2-B59A-9A1422C51DB1}" type="slidenum">
              <a:rPr kumimoji="1" lang="ja-JP" altLang="en-US" smtClean="0"/>
              <a:t>2</a:t>
            </a:fld>
            <a:endParaRPr kumimoji="1" lang="ja-JP" altLang="en-US"/>
          </a:p>
        </p:txBody>
      </p:sp>
      <p:sp>
        <p:nvSpPr>
          <p:cNvPr id="5" name="正方形/長方形 4"/>
          <p:cNvSpPr/>
          <p:nvPr/>
        </p:nvSpPr>
        <p:spPr>
          <a:xfrm>
            <a:off x="2166506" y="5227427"/>
            <a:ext cx="5367647" cy="461665"/>
          </a:xfrm>
          <a:prstGeom prst="rect">
            <a:avLst/>
          </a:prstGeom>
        </p:spPr>
        <p:txBody>
          <a:bodyPr wrap="square">
            <a:spAutoFit/>
          </a:bodyPr>
          <a:lstStyle/>
          <a:p>
            <a:pPr marL="180975" marR="67010" lvl="2"/>
            <a:r>
              <a:rPr lang="ja-JP" altLang="en-US" sz="2400" b="1" u="sng" dirty="0">
                <a:latin typeface="游ゴシック" panose="020B0400000000000000" pitchFamily="50" charset="-128"/>
              </a:rPr>
              <a:t>以上を確認の上、同意します。</a:t>
            </a:r>
            <a:r>
              <a:rPr lang="ja-JP" altLang="en-US" sz="2400" u="sng" dirty="0">
                <a:latin typeface="游ゴシック" panose="020B0400000000000000" pitchFamily="50" charset="-128"/>
              </a:rPr>
              <a:t>□</a:t>
            </a:r>
            <a:endParaRPr lang="ja-JP" altLang="en-US" sz="2800" u="sng" dirty="0">
              <a:latin typeface="游ゴシック" panose="020B0400000000000000" pitchFamily="50" charset="-128"/>
            </a:endParaRPr>
          </a:p>
        </p:txBody>
      </p:sp>
    </p:spTree>
    <p:extLst>
      <p:ext uri="{BB962C8B-B14F-4D97-AF65-F5344CB8AC3E}">
        <p14:creationId xmlns:p14="http://schemas.microsoft.com/office/powerpoint/2010/main" val="403306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9C09781-5A94-78B4-3E54-2D159C49CF32}"/>
              </a:ext>
            </a:extLst>
          </p:cNvPr>
          <p:cNvSpPr txBox="1"/>
          <p:nvPr/>
        </p:nvSpPr>
        <p:spPr>
          <a:xfrm>
            <a:off x="99060" y="485143"/>
            <a:ext cx="9144000" cy="438582"/>
          </a:xfrm>
          <a:prstGeom prst="rect">
            <a:avLst/>
          </a:prstGeom>
          <a:noFill/>
        </p:spPr>
        <p:txBody>
          <a:bodyPr wrap="square" lIns="68580" tIns="34290" rIns="68580" bIns="34290" rtlCol="0" anchor="t">
            <a:spAutoFit/>
          </a:bodyPr>
          <a:lstStyle/>
          <a:p>
            <a:r>
              <a:rPr lang="ja-JP" altLang="en-US" sz="2400" b="1" dirty="0">
                <a:solidFill>
                  <a:prstClr val="black"/>
                </a:solidFill>
                <a:latin typeface="游ゴシック Light" panose="020F0302020204030204"/>
                <a:ea typeface="游ゴシック" panose="020B0400000000000000" pitchFamily="50" charset="-128"/>
              </a:rPr>
              <a:t>応募者情報</a:t>
            </a:r>
            <a:endParaRPr lang="ja-JP" altLang="en-US" sz="1200" b="1" dirty="0">
              <a:solidFill>
                <a:srgbClr val="00B050"/>
              </a:solidFill>
              <a:latin typeface="游ゴシック"/>
              <a:ea typeface="游ゴシック"/>
            </a:endParaRPr>
          </a:p>
        </p:txBody>
      </p:sp>
      <p:graphicFrame>
        <p:nvGraphicFramePr>
          <p:cNvPr id="3" name="表 2">
            <a:extLst>
              <a:ext uri="{FF2B5EF4-FFF2-40B4-BE49-F238E27FC236}">
                <a16:creationId xmlns:a16="http://schemas.microsoft.com/office/drawing/2014/main" id="{6AF7F43A-920B-33F9-AA25-156AA66816E9}"/>
              </a:ext>
            </a:extLst>
          </p:cNvPr>
          <p:cNvGraphicFramePr>
            <a:graphicFrameLocks noGrp="1"/>
          </p:cNvGraphicFramePr>
          <p:nvPr>
            <p:extLst>
              <p:ext uri="{D42A27DB-BD31-4B8C-83A1-F6EECF244321}">
                <p14:modId xmlns:p14="http://schemas.microsoft.com/office/powerpoint/2010/main" val="3040760454"/>
              </p:ext>
            </p:extLst>
          </p:nvPr>
        </p:nvGraphicFramePr>
        <p:xfrm>
          <a:off x="187315" y="870233"/>
          <a:ext cx="8733155" cy="4860000"/>
        </p:xfrm>
        <a:graphic>
          <a:graphicData uri="http://schemas.openxmlformats.org/drawingml/2006/table">
            <a:tbl>
              <a:tblPr firstRow="1" bandRow="1">
                <a:solidFill>
                  <a:srgbClr val="339966"/>
                </a:solidFill>
                <a:tableStyleId>{2A488322-F2BA-4B5B-9748-0D474271808F}</a:tableStyleId>
              </a:tblPr>
              <a:tblGrid>
                <a:gridCol w="2728413">
                  <a:extLst>
                    <a:ext uri="{9D8B030D-6E8A-4147-A177-3AD203B41FA5}">
                      <a16:colId xmlns:a16="http://schemas.microsoft.com/office/drawing/2014/main" val="331904529"/>
                    </a:ext>
                  </a:extLst>
                </a:gridCol>
                <a:gridCol w="6004742">
                  <a:extLst>
                    <a:ext uri="{9D8B030D-6E8A-4147-A177-3AD203B41FA5}">
                      <a16:colId xmlns:a16="http://schemas.microsoft.com/office/drawing/2014/main" val="2136826761"/>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ysClr val="windowText" lastClr="000000"/>
                          </a:solidFill>
                        </a:rPr>
                        <a:t>高等専門学校名</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b="1" dirty="0">
                        <a:solidFill>
                          <a:sysClr val="windowText" lastClr="000000"/>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688813"/>
                  </a:ext>
                </a:extLst>
              </a:tr>
              <a:tr h="360000">
                <a:tc>
                  <a:txBody>
                    <a:bodyPr/>
                    <a:lstStyle/>
                    <a:p>
                      <a:r>
                        <a:rPr kumimoji="1" lang="ja-JP" altLang="en-US" sz="1200" b="1" dirty="0">
                          <a:solidFill>
                            <a:sysClr val="windowText" lastClr="000000"/>
                          </a:solidFill>
                        </a:rPr>
                        <a:t>住所</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200" b="0" dirty="0">
                          <a:solidFill>
                            <a:sysClr val="windowText" lastClr="000000"/>
                          </a:solidFill>
                        </a:rPr>
                        <a:t>〒</a:t>
                      </a: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543423"/>
                  </a:ext>
                </a:extLst>
              </a:tr>
              <a:tr h="360000">
                <a:tc>
                  <a:txBody>
                    <a:bodyPr/>
                    <a:lstStyle/>
                    <a:p>
                      <a:r>
                        <a:rPr lang="zh-CN" altLang="en-US" sz="1200" b="1" dirty="0">
                          <a:solidFill>
                            <a:prstClr val="black"/>
                          </a:solidFill>
                          <a:latin typeface="游ゴシック" panose="020B0400000000000000" pitchFamily="50" charset="-128"/>
                          <a:ea typeface="游ゴシック" panose="020B0400000000000000" pitchFamily="50" charset="-128"/>
                        </a:rPr>
                        <a:t>代表者氏名（学生）</a:t>
                      </a:r>
                      <a:endParaRPr kumimoji="1" lang="en-US" altLang="ja-JP" sz="1200" b="1" dirty="0">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600"/>
                        </a:lnSpc>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04036499"/>
                  </a:ext>
                </a:extLst>
              </a:tr>
              <a:tr h="360000">
                <a:tc>
                  <a:txBody>
                    <a:bodyPr/>
                    <a:lstStyle/>
                    <a:p>
                      <a:pPr algn="l"/>
                      <a:r>
                        <a:rPr lang="ja-JP" altLang="en-US" sz="1200" b="1" dirty="0">
                          <a:latin typeface="游ゴシック" panose="020B0400000000000000" pitchFamily="50" charset="-128"/>
                          <a:ea typeface="游ゴシック" panose="020B0400000000000000" pitchFamily="50" charset="-128"/>
                        </a:rPr>
                        <a:t>所属・学年</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600"/>
                        </a:lnSpc>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7143561"/>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200" b="1" dirty="0">
                          <a:latin typeface="游ゴシック" panose="020B0400000000000000" pitchFamily="50" charset="-128"/>
                          <a:ea typeface="游ゴシック" panose="020B0400000000000000" pitchFamily="50" charset="-128"/>
                        </a:rPr>
                        <a:t>連絡先電話番号</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7243098"/>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rPr>
                        <a:t>連絡先メールアドレス</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46668881"/>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zh-TW" altLang="en-US" sz="1200" b="1" dirty="0">
                          <a:solidFill>
                            <a:schemeClr val="tx1"/>
                          </a:solidFill>
                          <a:latin typeface="游ゴシック" panose="020B0400000000000000" pitchFamily="50" charset="-128"/>
                          <a:ea typeface="游ゴシック" panose="020B0400000000000000" pitchFamily="50" charset="-128"/>
                        </a:rPr>
                        <a:t>顧問氏名（教職員）</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7129885"/>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游ゴシック" panose="020B0400000000000000" pitchFamily="50" charset="-128"/>
                          <a:ea typeface="游ゴシック" panose="020B0400000000000000" pitchFamily="50" charset="-128"/>
                        </a:rPr>
                        <a:t>所属・役職</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8086425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zh-TW" altLang="en-US" sz="1200" b="1" dirty="0">
                          <a:solidFill>
                            <a:schemeClr val="tx1"/>
                          </a:solidFill>
                          <a:latin typeface="游ゴシック" panose="020B0400000000000000" pitchFamily="50" charset="-128"/>
                          <a:ea typeface="游ゴシック" panose="020B0400000000000000" pitchFamily="50" charset="-128"/>
                        </a:rPr>
                        <a:t>連絡先電話番号</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959691"/>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游ゴシック" panose="020B0400000000000000" pitchFamily="50" charset="-128"/>
                          <a:ea typeface="游ゴシック" panose="020B0400000000000000" pitchFamily="50" charset="-128"/>
                        </a:rPr>
                        <a:t>連絡先メールアドレス</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20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02206158"/>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游ゴシック" panose="020B0400000000000000" pitchFamily="50" charset="-128"/>
                          <a:ea typeface="+mn-ea"/>
                        </a:rPr>
                        <a:t>チームメンバー氏名・所属</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05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54179040"/>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游ゴシック" panose="020B0400000000000000" pitchFamily="50" charset="-128"/>
                          <a:ea typeface="游ゴシック" panose="020B0400000000000000" pitchFamily="50" charset="-128"/>
                        </a:rPr>
                        <a:t>※</a:t>
                      </a:r>
                      <a:r>
                        <a:rPr kumimoji="1" lang="ja-JP" altLang="en-US" sz="800" b="0" dirty="0">
                          <a:solidFill>
                            <a:schemeClr val="tx1"/>
                          </a:solidFill>
                          <a:latin typeface="游ゴシック" panose="020B0400000000000000" pitchFamily="50" charset="-128"/>
                          <a:ea typeface="游ゴシック" panose="020B0400000000000000" pitchFamily="50" charset="-128"/>
                        </a:rPr>
                        <a:t>チームメンバー全員の氏名・所属を記載してください。</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05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6775273"/>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游ゴシック" panose="020B0400000000000000" pitchFamily="50" charset="-128"/>
                          <a:ea typeface="+mn-ea"/>
                        </a:rPr>
                        <a:t>　また、複数校で申請の場合は所属（学校名）も記載。</a:t>
                      </a:r>
                      <a:endParaRPr kumimoji="1" lang="ja-JP" altLang="en-US" sz="8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05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274818"/>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05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25005605"/>
                  </a:ext>
                </a:extLst>
              </a:tr>
              <a:tr h="252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600"/>
                        </a:lnSpc>
                        <a:spcBef>
                          <a:spcPts val="0"/>
                        </a:spcBef>
                        <a:defRPr/>
                      </a:pPr>
                      <a:endParaRPr kumimoji="1" lang="ja-JP" altLang="en-US" sz="1050" b="0" dirty="0">
                        <a:solidFill>
                          <a:schemeClr val="tx1"/>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23643614"/>
                  </a:ext>
                </a:extLst>
              </a:tr>
            </a:tbl>
          </a:graphicData>
        </a:graphic>
      </p:graphicFrame>
    </p:spTree>
    <p:extLst>
      <p:ext uri="{BB962C8B-B14F-4D97-AF65-F5344CB8AC3E}">
        <p14:creationId xmlns:p14="http://schemas.microsoft.com/office/powerpoint/2010/main" val="417894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9C09781-5A94-78B4-3E54-2D159C49CF32}"/>
              </a:ext>
            </a:extLst>
          </p:cNvPr>
          <p:cNvSpPr txBox="1"/>
          <p:nvPr/>
        </p:nvSpPr>
        <p:spPr>
          <a:xfrm>
            <a:off x="99060" y="485143"/>
            <a:ext cx="9144000" cy="438582"/>
          </a:xfrm>
          <a:prstGeom prst="rect">
            <a:avLst/>
          </a:prstGeom>
          <a:noFill/>
        </p:spPr>
        <p:txBody>
          <a:bodyPr wrap="square" lIns="68580" tIns="34290" rIns="68580" bIns="34290" rtlCol="0" anchor="t">
            <a:spAutoFit/>
          </a:bodyPr>
          <a:lstStyle/>
          <a:p>
            <a:r>
              <a:rPr lang="ja-JP" altLang="en-US" sz="2400" b="1" dirty="0">
                <a:latin typeface="游ゴシック"/>
                <a:ea typeface="游ゴシック"/>
              </a:rPr>
              <a:t>提案概要</a:t>
            </a:r>
          </a:p>
        </p:txBody>
      </p:sp>
      <p:graphicFrame>
        <p:nvGraphicFramePr>
          <p:cNvPr id="3" name="表 2">
            <a:extLst>
              <a:ext uri="{FF2B5EF4-FFF2-40B4-BE49-F238E27FC236}">
                <a16:creationId xmlns:a16="http://schemas.microsoft.com/office/drawing/2014/main" id="{6AF7F43A-920B-33F9-AA25-156AA66816E9}"/>
              </a:ext>
            </a:extLst>
          </p:cNvPr>
          <p:cNvGraphicFramePr>
            <a:graphicFrameLocks noGrp="1"/>
          </p:cNvGraphicFramePr>
          <p:nvPr>
            <p:extLst>
              <p:ext uri="{D42A27DB-BD31-4B8C-83A1-F6EECF244321}">
                <p14:modId xmlns:p14="http://schemas.microsoft.com/office/powerpoint/2010/main" val="1033413981"/>
              </p:ext>
            </p:extLst>
          </p:nvPr>
        </p:nvGraphicFramePr>
        <p:xfrm>
          <a:off x="187315" y="870233"/>
          <a:ext cx="8733155" cy="5868000"/>
        </p:xfrm>
        <a:graphic>
          <a:graphicData uri="http://schemas.openxmlformats.org/drawingml/2006/table">
            <a:tbl>
              <a:tblPr firstRow="1" bandRow="1">
                <a:solidFill>
                  <a:srgbClr val="339966"/>
                </a:solidFill>
                <a:tableStyleId>{2A488322-F2BA-4B5B-9748-0D474271808F}</a:tableStyleId>
              </a:tblPr>
              <a:tblGrid>
                <a:gridCol w="2685281">
                  <a:extLst>
                    <a:ext uri="{9D8B030D-6E8A-4147-A177-3AD203B41FA5}">
                      <a16:colId xmlns:a16="http://schemas.microsoft.com/office/drawing/2014/main" val="331904529"/>
                    </a:ext>
                  </a:extLst>
                </a:gridCol>
                <a:gridCol w="6047874">
                  <a:extLst>
                    <a:ext uri="{9D8B030D-6E8A-4147-A177-3AD203B41FA5}">
                      <a16:colId xmlns:a16="http://schemas.microsoft.com/office/drawing/2014/main" val="3140203703"/>
                    </a:ext>
                  </a:extLst>
                </a:gridCol>
              </a:tblGrid>
              <a:tr h="540000">
                <a:tc>
                  <a:txBody>
                    <a:bodyPr/>
                    <a:lstStyle/>
                    <a:p>
                      <a:r>
                        <a:rPr lang="ja-JP" altLang="en-US" sz="1200" b="1" u="none" dirty="0">
                          <a:solidFill>
                            <a:sysClr val="windowText" lastClr="000000"/>
                          </a:solidFill>
                        </a:rPr>
                        <a:t>アイデアタイトル</a:t>
                      </a:r>
                      <a:endParaRPr kumimoji="1" lang="ja-JP" altLang="en-US" sz="1200" b="1" dirty="0">
                        <a:solidFill>
                          <a:sysClr val="windowText" lastClr="000000"/>
                        </a:solidFill>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200" b="1" dirty="0">
                        <a:solidFill>
                          <a:sysClr val="windowText" lastClr="000000"/>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9370736"/>
                  </a:ext>
                </a:extLst>
              </a:tr>
              <a:tr h="360000">
                <a:tc gridSpan="2">
                  <a:txBody>
                    <a:bodyPr/>
                    <a:lstStyle/>
                    <a:p>
                      <a:r>
                        <a:rPr kumimoji="1" lang="ja-JP" altLang="en-US" sz="1200" b="0" dirty="0">
                          <a:solidFill>
                            <a:sysClr val="windowText" lastClr="000000"/>
                          </a:solidFill>
                        </a:rPr>
                        <a:t>　</a:t>
                      </a:r>
                      <a:r>
                        <a:rPr kumimoji="1" lang="en-US" altLang="ja-JP" sz="1200" b="0" dirty="0">
                          <a:solidFill>
                            <a:sysClr val="windowText" lastClr="000000"/>
                          </a:solidFill>
                        </a:rPr>
                        <a:t>※</a:t>
                      </a:r>
                      <a:r>
                        <a:rPr lang="ja-JP" altLang="en-US" sz="1200" dirty="0"/>
                        <a:t>過去に応募したことがあるアイデアですか？　　　　　</a:t>
                      </a:r>
                      <a:r>
                        <a:rPr lang="ja-JP" altLang="en-US" sz="1100" dirty="0"/>
                        <a:t>　</a:t>
                      </a:r>
                      <a:r>
                        <a:rPr kumimoji="1" lang="ja-JP" altLang="en-US" sz="1200" b="1" dirty="0">
                          <a:solidFill>
                            <a:sysClr val="windowText" lastClr="000000"/>
                          </a:solidFill>
                        </a:rPr>
                        <a:t>□ はい</a:t>
                      </a:r>
                      <a:r>
                        <a:rPr kumimoji="1" lang="ja-JP" altLang="en-US" sz="1200" b="0" dirty="0">
                          <a:solidFill>
                            <a:sysClr val="windowText" lastClr="000000"/>
                          </a:solidFill>
                        </a:rPr>
                        <a:t>（継続）　</a:t>
                      </a:r>
                      <a:r>
                        <a:rPr kumimoji="1" lang="ja-JP" altLang="en-US" sz="1200" b="1" dirty="0">
                          <a:solidFill>
                            <a:sysClr val="windowText" lastClr="000000"/>
                          </a:solidFill>
                        </a:rPr>
                        <a:t>　　　　　　　□ いいえ</a:t>
                      </a:r>
                      <a:r>
                        <a:rPr kumimoji="1" lang="ja-JP" altLang="en-US" sz="1200" b="0" dirty="0">
                          <a:solidFill>
                            <a:sysClr val="windowText" lastClr="000000"/>
                          </a:solidFill>
                        </a:rPr>
                        <a:t>（新規）　</a:t>
                      </a:r>
                      <a:r>
                        <a:rPr kumimoji="1" lang="ja-JP" altLang="en-US" sz="1200" b="1" dirty="0">
                          <a:solidFill>
                            <a:sysClr val="windowText" lastClr="000000"/>
                          </a:solidFill>
                        </a:rPr>
                        <a:t>　　　　　　　</a:t>
                      </a:r>
                    </a:p>
                  </a:txBody>
                  <a:tcPr marL="68580" marR="68580" marT="34290" marB="34290" anchor="ctr">
                    <a:lnL w="2857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474772896"/>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ysClr val="windowText" lastClr="000000"/>
                          </a:solidFill>
                        </a:rPr>
                        <a:t>高等専門学校名</a:t>
                      </a: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ysClr val="windowText" lastClr="000000"/>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688813"/>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prstClr val="black"/>
                          </a:solidFill>
                          <a:latin typeface="游ゴシック" panose="020B0400000000000000" pitchFamily="50" charset="-128"/>
                        </a:rPr>
                        <a:t>対象とする地域</a:t>
                      </a:r>
                      <a:r>
                        <a:rPr lang="ja-JP" altLang="en-US" sz="1200" b="0" dirty="0">
                          <a:solidFill>
                            <a:prstClr val="black"/>
                          </a:solidFill>
                          <a:latin typeface="游ゴシック" panose="020B0400000000000000" pitchFamily="50" charset="-128"/>
                        </a:rPr>
                        <a:t>（</a:t>
                      </a:r>
                      <a:r>
                        <a:rPr lang="ja-JP" altLang="en-US" sz="1200" b="0" dirty="0">
                          <a:solidFill>
                            <a:prstClr val="black"/>
                          </a:solidFill>
                          <a:latin typeface="游ゴシック" panose="020B0400000000000000" pitchFamily="50" charset="-128"/>
                          <a:sym typeface="Wingdings" panose="05000000000000000000" pitchFamily="2" charset="2"/>
                        </a:rPr>
                        <a:t>〇〇県〇〇市）</a:t>
                      </a:r>
                      <a:endParaRPr kumimoji="1" lang="ja-JP" altLang="en-US" sz="1200" b="1" dirty="0">
                        <a:solidFill>
                          <a:sysClr val="windowText" lastClr="000000"/>
                        </a:solidFill>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solidFill>
                          <a:sysClr val="windowText" lastClr="000000"/>
                        </a:solidFill>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4016945"/>
                  </a:ext>
                </a:extLst>
              </a:tr>
              <a:tr h="1296000">
                <a:tc>
                  <a:txBody>
                    <a:bodyPr/>
                    <a:lstStyle/>
                    <a:p>
                      <a:r>
                        <a:rPr kumimoji="1" lang="ja-JP" altLang="en-US" sz="1200" b="1" dirty="0">
                          <a:latin typeface="游ゴシック" panose="020B0400000000000000" pitchFamily="50" charset="-128"/>
                          <a:ea typeface="游ゴシック" panose="020B0400000000000000" pitchFamily="50" charset="-128"/>
                        </a:rPr>
                        <a:t>解決したい地域の課題</a:t>
                      </a:r>
                      <a:endParaRPr kumimoji="1" lang="en-US" altLang="ja-JP" sz="1200" b="1" dirty="0">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dirty="0">
                        <a:latin typeface="游ゴシック" panose="020B0400000000000000" pitchFamily="50" charset="-128"/>
                        <a:ea typeface="游ゴシック" panose="020B0400000000000000" pitchFamily="50" charset="-128"/>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04036499"/>
                  </a:ext>
                </a:extLst>
              </a:tr>
              <a:tr h="129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mn-lt"/>
                          <a:ea typeface="+mn-ea"/>
                          <a:cs typeface="+mn-cs"/>
                        </a:rPr>
                        <a:t>課題を</a:t>
                      </a:r>
                      <a:r>
                        <a:rPr kumimoji="1" lang="ja-JP" altLang="ja-JP" sz="1200" b="1" kern="1200" dirty="0">
                          <a:solidFill>
                            <a:schemeClr val="dk1"/>
                          </a:solidFill>
                          <a:effectLst/>
                          <a:latin typeface="+mn-lt"/>
                          <a:ea typeface="+mn-ea"/>
                          <a:cs typeface="+mn-cs"/>
                        </a:rPr>
                        <a:t>解決するためのアイデア</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7129885"/>
                  </a:ext>
                </a:extLst>
              </a:tr>
              <a:tr h="1296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effectLst/>
                        </a:rPr>
                        <a:t>技術開発や科学的な考察を含めた</a:t>
                      </a:r>
                      <a:endParaRPr lang="en-US" altLang="ja-JP" sz="1200" b="1" dirty="0">
                        <a:solidFill>
                          <a:schemeClr val="tx1"/>
                        </a:solidFill>
                        <a:effectLst/>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1" dirty="0">
                          <a:solidFill>
                            <a:schemeClr val="tx1"/>
                          </a:solidFill>
                          <a:effectLst/>
                        </a:rPr>
                        <a:t>アイデアの検証方法</a:t>
                      </a: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28575"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200" b="1"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nchor="ctr">
                    <a:lnL w="6350" cap="flat" cmpd="sng" algn="ctr">
                      <a:solidFill>
                        <a:schemeClr val="tx1">
                          <a:lumMod val="50000"/>
                          <a:lumOff val="50000"/>
                        </a:schemeClr>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86495740"/>
                  </a:ext>
                </a:extLst>
              </a:tr>
            </a:tbl>
          </a:graphicData>
        </a:graphic>
      </p:graphicFrame>
    </p:spTree>
    <p:extLst>
      <p:ext uri="{BB962C8B-B14F-4D97-AF65-F5344CB8AC3E}">
        <p14:creationId xmlns:p14="http://schemas.microsoft.com/office/powerpoint/2010/main" val="202497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D5A0C73-A0DA-2F00-7A10-64276CF2911F}"/>
              </a:ext>
            </a:extLst>
          </p:cNvPr>
          <p:cNvSpPr txBox="1"/>
          <p:nvPr/>
        </p:nvSpPr>
        <p:spPr>
          <a:xfrm>
            <a:off x="1935113" y="1859119"/>
            <a:ext cx="5688301" cy="2862322"/>
          </a:xfrm>
          <a:prstGeom prst="rect">
            <a:avLst/>
          </a:prstGeom>
          <a:noFill/>
        </p:spPr>
        <p:txBody>
          <a:bodyPr wrap="square">
            <a:spAutoFit/>
          </a:bodyPr>
          <a:lstStyle/>
          <a:p>
            <a:pPr marR="10480" algn="ctr"/>
            <a:r>
              <a:rPr lang="ja-JP" altLang="en-US" sz="2000" dirty="0">
                <a:solidFill>
                  <a:srgbClr val="FF0000"/>
                </a:solidFill>
                <a:latin typeface="+mn-ea"/>
              </a:rPr>
              <a:t>企画</a:t>
            </a:r>
            <a:r>
              <a:rPr lang="ja-JP" altLang="en-US" sz="2000" i="0" u="none" strike="noStrike" baseline="0" dirty="0">
                <a:solidFill>
                  <a:srgbClr val="FF0000"/>
                </a:solidFill>
                <a:latin typeface="+mn-ea"/>
              </a:rPr>
              <a:t>提案内容</a:t>
            </a:r>
            <a:r>
              <a:rPr lang="ja-JP" altLang="en-US" sz="2000" dirty="0">
                <a:solidFill>
                  <a:srgbClr val="FF0000"/>
                </a:solidFill>
                <a:latin typeface="+mn-ea"/>
              </a:rPr>
              <a:t>（</a:t>
            </a:r>
            <a:r>
              <a:rPr lang="ja-JP" altLang="en-US" sz="2000" b="1" dirty="0">
                <a:solidFill>
                  <a:srgbClr val="FF0000"/>
                </a:solidFill>
                <a:latin typeface="+mn-ea"/>
              </a:rPr>
              <a:t>最大</a:t>
            </a:r>
            <a:r>
              <a:rPr lang="en-US" altLang="ja-JP" sz="2000" b="1" dirty="0">
                <a:solidFill>
                  <a:srgbClr val="FF0000"/>
                </a:solidFill>
                <a:latin typeface="+mn-ea"/>
              </a:rPr>
              <a:t>5</a:t>
            </a:r>
            <a:r>
              <a:rPr lang="ja-JP" altLang="en-US" sz="2000" b="1" dirty="0">
                <a:solidFill>
                  <a:srgbClr val="FF0000"/>
                </a:solidFill>
                <a:latin typeface="+mn-ea"/>
              </a:rPr>
              <a:t>枚</a:t>
            </a:r>
            <a:r>
              <a:rPr lang="ja-JP" altLang="en-US" sz="2000" dirty="0">
                <a:solidFill>
                  <a:srgbClr val="FF0000"/>
                </a:solidFill>
                <a:latin typeface="+mn-ea"/>
              </a:rPr>
              <a:t>まで）は、</a:t>
            </a:r>
            <a:endParaRPr lang="en-US" altLang="ja-JP" sz="2000" dirty="0">
              <a:solidFill>
                <a:srgbClr val="FF0000"/>
              </a:solidFill>
              <a:latin typeface="+mn-ea"/>
            </a:endParaRPr>
          </a:p>
          <a:p>
            <a:pPr marR="10480" algn="ctr"/>
            <a:r>
              <a:rPr lang="ja-JP" altLang="en-US" sz="2000" i="0" u="none" strike="noStrike" baseline="0" dirty="0">
                <a:solidFill>
                  <a:srgbClr val="FF0000"/>
                </a:solidFill>
                <a:latin typeface="+mn-ea"/>
              </a:rPr>
              <a:t>第４回高専防災減災コンテスト募集要項の</a:t>
            </a:r>
            <a:endParaRPr lang="en-US" altLang="ja-JP" sz="2000" dirty="0">
              <a:solidFill>
                <a:srgbClr val="FF0000"/>
              </a:solidFill>
              <a:latin typeface="+mn-ea"/>
            </a:endParaRPr>
          </a:p>
          <a:p>
            <a:pPr marR="10480"/>
            <a:endParaRPr lang="en-US" altLang="ja-JP" sz="2000" b="1" dirty="0">
              <a:solidFill>
                <a:srgbClr val="FF0000"/>
              </a:solidFill>
              <a:latin typeface="+mn-ea"/>
            </a:endParaRPr>
          </a:p>
          <a:p>
            <a:pPr marR="10480"/>
            <a:r>
              <a:rPr lang="ja-JP" altLang="en-US" sz="2000" b="1" i="0" u="none" strike="noStrike" baseline="0" dirty="0">
                <a:solidFill>
                  <a:srgbClr val="FF0000"/>
                </a:solidFill>
                <a:latin typeface="+mn-ea"/>
              </a:rPr>
              <a:t>               ３</a:t>
            </a:r>
            <a:r>
              <a:rPr lang="en-US" altLang="ja-JP" sz="2000" b="1" i="0" u="none" strike="noStrike" baseline="0" dirty="0">
                <a:solidFill>
                  <a:srgbClr val="FF0000"/>
                </a:solidFill>
                <a:latin typeface="+mn-ea"/>
              </a:rPr>
              <a:t>.</a:t>
            </a:r>
            <a:r>
              <a:rPr lang="ja-JP" altLang="en-US" sz="2000" b="1" dirty="0">
                <a:solidFill>
                  <a:srgbClr val="FF0000"/>
                </a:solidFill>
                <a:latin typeface="+mn-ea"/>
              </a:rPr>
              <a:t> </a:t>
            </a:r>
            <a:r>
              <a:rPr lang="ja-JP" altLang="en-US" sz="2000" b="1" i="0" u="none" strike="noStrike" baseline="0" dirty="0">
                <a:solidFill>
                  <a:srgbClr val="FF0000"/>
                </a:solidFill>
                <a:latin typeface="+mn-ea"/>
              </a:rPr>
              <a:t>募集概要</a:t>
            </a:r>
            <a:endParaRPr lang="en-US" altLang="ja-JP" sz="2000" b="1" i="0" u="none" strike="noStrike" baseline="0" dirty="0">
              <a:solidFill>
                <a:srgbClr val="FF0000"/>
              </a:solidFill>
              <a:latin typeface="+mn-ea"/>
            </a:endParaRPr>
          </a:p>
          <a:p>
            <a:pPr marR="10480"/>
            <a:r>
              <a:rPr lang="ja-JP" altLang="en-US" sz="2000" b="1" dirty="0">
                <a:solidFill>
                  <a:srgbClr val="FF0000"/>
                </a:solidFill>
                <a:latin typeface="+mn-ea"/>
              </a:rPr>
              <a:t>　                 </a:t>
            </a:r>
            <a:r>
              <a:rPr lang="en-US" altLang="ja-JP" sz="2000" b="1" dirty="0">
                <a:solidFill>
                  <a:srgbClr val="FF0000"/>
                </a:solidFill>
                <a:latin typeface="+mn-ea"/>
              </a:rPr>
              <a:t>3.2      </a:t>
            </a:r>
            <a:r>
              <a:rPr lang="ja-JP" altLang="en-US" sz="2000" b="1" dirty="0">
                <a:solidFill>
                  <a:srgbClr val="FF0000"/>
                </a:solidFill>
                <a:latin typeface="+mn-ea"/>
              </a:rPr>
              <a:t>募集</a:t>
            </a:r>
            <a:r>
              <a:rPr lang="ja-JP" altLang="en-US" sz="2000" b="1" i="0" u="none" strike="noStrike" baseline="0" dirty="0">
                <a:solidFill>
                  <a:srgbClr val="FF0000"/>
                </a:solidFill>
                <a:latin typeface="+mn-ea"/>
              </a:rPr>
              <a:t>アイデア</a:t>
            </a:r>
            <a:br>
              <a:rPr lang="en-US" altLang="ja-JP" sz="2000" b="1" dirty="0">
                <a:solidFill>
                  <a:srgbClr val="FF0000"/>
                </a:solidFill>
                <a:latin typeface="+mn-ea"/>
              </a:rPr>
            </a:br>
            <a:r>
              <a:rPr lang="ja-JP" altLang="en-US" sz="2000" b="1" dirty="0">
                <a:solidFill>
                  <a:srgbClr val="FF0000"/>
                </a:solidFill>
                <a:latin typeface="+mn-ea"/>
              </a:rPr>
              <a:t>　                 </a:t>
            </a:r>
            <a:r>
              <a:rPr lang="en-US" altLang="ja-JP" sz="2000" b="1" dirty="0">
                <a:solidFill>
                  <a:srgbClr val="FF0000"/>
                </a:solidFill>
                <a:latin typeface="+mn-ea"/>
              </a:rPr>
              <a:t>3.4.2   </a:t>
            </a:r>
            <a:r>
              <a:rPr lang="ja-JP" altLang="en-US" sz="2000" b="1" i="0" u="none" strike="noStrike" baseline="0" dirty="0">
                <a:solidFill>
                  <a:srgbClr val="FF0000"/>
                </a:solidFill>
                <a:latin typeface="+mn-ea"/>
              </a:rPr>
              <a:t>書類審査の観点</a:t>
            </a:r>
            <a:endParaRPr lang="en-US" altLang="ja-JP" sz="2000" b="1" i="0" u="none" strike="noStrike" baseline="0" dirty="0">
              <a:solidFill>
                <a:srgbClr val="FF0000"/>
              </a:solidFill>
              <a:latin typeface="+mn-ea"/>
            </a:endParaRPr>
          </a:p>
          <a:p>
            <a:pPr marR="10480"/>
            <a:endParaRPr lang="en-US" altLang="ja-JP" sz="2000" b="1" dirty="0">
              <a:solidFill>
                <a:srgbClr val="FF0000"/>
              </a:solidFill>
              <a:latin typeface="+mn-ea"/>
            </a:endParaRPr>
          </a:p>
          <a:p>
            <a:pPr marR="10480" algn="ctr"/>
            <a:r>
              <a:rPr lang="ja-JP" altLang="en-US" sz="2000" i="0" u="none" strike="noStrike" baseline="0" dirty="0">
                <a:solidFill>
                  <a:srgbClr val="FF0000"/>
                </a:solidFill>
                <a:latin typeface="+mn-ea"/>
              </a:rPr>
              <a:t>を確認の上、作成してください。</a:t>
            </a:r>
            <a:endParaRPr lang="en-US" altLang="ja-JP" sz="2000" i="0" u="none" strike="noStrike" baseline="0" dirty="0">
              <a:solidFill>
                <a:srgbClr val="FF0000"/>
              </a:solidFill>
              <a:latin typeface="+mn-ea"/>
            </a:endParaRPr>
          </a:p>
          <a:p>
            <a:pPr marR="10480" algn="ctr"/>
            <a:r>
              <a:rPr lang="ja-JP" altLang="en-US" sz="2000" dirty="0">
                <a:solidFill>
                  <a:srgbClr val="FF0000"/>
                </a:solidFill>
                <a:latin typeface="+mn-ea"/>
              </a:rPr>
              <a:t>表紙の作成は必要ありません。</a:t>
            </a:r>
            <a:endParaRPr lang="en-US" altLang="ja-JP" sz="2000" i="0" u="none" strike="noStrike" baseline="0" dirty="0">
              <a:solidFill>
                <a:srgbClr val="FF0000"/>
              </a:solidFill>
              <a:latin typeface="+mn-ea"/>
            </a:endParaRPr>
          </a:p>
        </p:txBody>
      </p:sp>
      <p:sp>
        <p:nvSpPr>
          <p:cNvPr id="5" name="正方形/長方形 4">
            <a:extLst>
              <a:ext uri="{FF2B5EF4-FFF2-40B4-BE49-F238E27FC236}">
                <a16:creationId xmlns:a16="http://schemas.microsoft.com/office/drawing/2014/main" id="{518E9A08-0F9D-4B4F-A4AF-F4EF7021C14C}"/>
              </a:ext>
            </a:extLst>
          </p:cNvPr>
          <p:cNvSpPr/>
          <p:nvPr/>
        </p:nvSpPr>
        <p:spPr>
          <a:xfrm>
            <a:off x="1804416" y="5277064"/>
            <a:ext cx="6324395" cy="572849"/>
          </a:xfrm>
          <a:prstGeom prst="rect">
            <a:avLst/>
          </a:prstGeom>
        </p:spPr>
        <p:txBody>
          <a:bodyPr wrap="square">
            <a:spAutoFit/>
          </a:bodyPr>
          <a:lstStyle/>
          <a:p>
            <a:pPr marR="10480">
              <a:lnSpc>
                <a:spcPct val="200000"/>
              </a:lnSpc>
            </a:pPr>
            <a:r>
              <a:rPr lang="en-US" altLang="ja-JP" dirty="0">
                <a:solidFill>
                  <a:srgbClr val="FF0000"/>
                </a:solidFill>
                <a:latin typeface="+mn-ea"/>
              </a:rPr>
              <a:t>※</a:t>
            </a:r>
            <a:r>
              <a:rPr lang="ja-JP" altLang="en-US" dirty="0">
                <a:solidFill>
                  <a:srgbClr val="FF0000"/>
                </a:solidFill>
                <a:latin typeface="+mn-ea"/>
              </a:rPr>
              <a:t>このコメントは企画提案内容作成時に削除してください。</a:t>
            </a:r>
            <a:endParaRPr lang="en-US" altLang="ja-JP" dirty="0">
              <a:solidFill>
                <a:srgbClr val="FF0000"/>
              </a:solidFill>
              <a:latin typeface="+mn-ea"/>
            </a:endParaRPr>
          </a:p>
        </p:txBody>
      </p:sp>
      <p:sp>
        <p:nvSpPr>
          <p:cNvPr id="6" name="フッター プレースホルダー 5">
            <a:extLst>
              <a:ext uri="{FF2B5EF4-FFF2-40B4-BE49-F238E27FC236}">
                <a16:creationId xmlns:a16="http://schemas.microsoft.com/office/drawing/2014/main" id="{AEF6E697-0D60-4434-B802-EE1192F6A43C}"/>
              </a:ext>
            </a:extLst>
          </p:cNvPr>
          <p:cNvSpPr>
            <a:spLocks noGrp="1"/>
          </p:cNvSpPr>
          <p:nvPr>
            <p:ph type="ftr" sz="quarter" idx="11"/>
          </p:nvPr>
        </p:nvSpPr>
        <p:spPr/>
        <p:txBody>
          <a:bodyPr/>
          <a:lstStyle/>
          <a:p>
            <a:r>
              <a:rPr kumimoji="1" lang="en-US" altLang="ja-JP" b="1" dirty="0">
                <a:latin typeface="+mn-ea"/>
              </a:rPr>
              <a:t>-1-</a:t>
            </a:r>
            <a:endParaRPr kumimoji="1" lang="ja-JP" altLang="en-US" b="1" dirty="0">
              <a:latin typeface="+mn-ea"/>
            </a:endParaRPr>
          </a:p>
        </p:txBody>
      </p:sp>
      <p:sp>
        <p:nvSpPr>
          <p:cNvPr id="4" name="四角形: 角を丸くする 3">
            <a:extLst>
              <a:ext uri="{FF2B5EF4-FFF2-40B4-BE49-F238E27FC236}">
                <a16:creationId xmlns:a16="http://schemas.microsoft.com/office/drawing/2014/main" id="{657E94C2-31EB-4C6A-9E64-2E0EAAE82111}"/>
              </a:ext>
            </a:extLst>
          </p:cNvPr>
          <p:cNvSpPr/>
          <p:nvPr/>
        </p:nvSpPr>
        <p:spPr>
          <a:xfrm>
            <a:off x="1535993" y="1197864"/>
            <a:ext cx="6486541" cy="3877056"/>
          </a:xfrm>
          <a:prstGeom prst="roundRect">
            <a:avLst>
              <a:gd name="adj" fmla="val 884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88772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5">
            <a:extLst>
              <a:ext uri="{FF2B5EF4-FFF2-40B4-BE49-F238E27FC236}">
                <a16:creationId xmlns:a16="http://schemas.microsoft.com/office/drawing/2014/main" id="{AEF6E697-0D60-4434-B802-EE1192F6A43C}"/>
              </a:ext>
            </a:extLst>
          </p:cNvPr>
          <p:cNvSpPr>
            <a:spLocks noGrp="1"/>
          </p:cNvSpPr>
          <p:nvPr>
            <p:ph type="ftr" sz="quarter" idx="11"/>
          </p:nvPr>
        </p:nvSpPr>
        <p:spPr/>
        <p:txBody>
          <a:bodyPr/>
          <a:lstStyle/>
          <a:p>
            <a:r>
              <a:rPr kumimoji="1" lang="en-US" altLang="ja-JP" b="1" dirty="0">
                <a:latin typeface="+mn-ea"/>
              </a:rPr>
              <a:t>-2-</a:t>
            </a:r>
            <a:endParaRPr kumimoji="1" lang="ja-JP" altLang="en-US" b="1" dirty="0">
              <a:latin typeface="+mn-ea"/>
            </a:endParaRPr>
          </a:p>
        </p:txBody>
      </p:sp>
    </p:spTree>
    <p:extLst>
      <p:ext uri="{BB962C8B-B14F-4D97-AF65-F5344CB8AC3E}">
        <p14:creationId xmlns:p14="http://schemas.microsoft.com/office/powerpoint/2010/main" val="1803262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5">
            <a:extLst>
              <a:ext uri="{FF2B5EF4-FFF2-40B4-BE49-F238E27FC236}">
                <a16:creationId xmlns:a16="http://schemas.microsoft.com/office/drawing/2014/main" id="{AEF6E697-0D60-4434-B802-EE1192F6A43C}"/>
              </a:ext>
            </a:extLst>
          </p:cNvPr>
          <p:cNvSpPr>
            <a:spLocks noGrp="1"/>
          </p:cNvSpPr>
          <p:nvPr>
            <p:ph type="ftr" sz="quarter" idx="11"/>
          </p:nvPr>
        </p:nvSpPr>
        <p:spPr/>
        <p:txBody>
          <a:bodyPr/>
          <a:lstStyle/>
          <a:p>
            <a:r>
              <a:rPr kumimoji="1" lang="en-US" altLang="ja-JP" b="1" dirty="0">
                <a:latin typeface="+mn-ea"/>
              </a:rPr>
              <a:t>-3-</a:t>
            </a:r>
            <a:endParaRPr kumimoji="1" lang="ja-JP" altLang="en-US" b="1" dirty="0">
              <a:latin typeface="+mn-ea"/>
            </a:endParaRPr>
          </a:p>
        </p:txBody>
      </p:sp>
    </p:spTree>
    <p:extLst>
      <p:ext uri="{BB962C8B-B14F-4D97-AF65-F5344CB8AC3E}">
        <p14:creationId xmlns:p14="http://schemas.microsoft.com/office/powerpoint/2010/main" val="4251496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5">
            <a:extLst>
              <a:ext uri="{FF2B5EF4-FFF2-40B4-BE49-F238E27FC236}">
                <a16:creationId xmlns:a16="http://schemas.microsoft.com/office/drawing/2014/main" id="{AEF6E697-0D60-4434-B802-EE1192F6A43C}"/>
              </a:ext>
            </a:extLst>
          </p:cNvPr>
          <p:cNvSpPr>
            <a:spLocks noGrp="1"/>
          </p:cNvSpPr>
          <p:nvPr>
            <p:ph type="ftr" sz="quarter" idx="11"/>
          </p:nvPr>
        </p:nvSpPr>
        <p:spPr/>
        <p:txBody>
          <a:bodyPr/>
          <a:lstStyle/>
          <a:p>
            <a:r>
              <a:rPr kumimoji="1" lang="en-US" altLang="ja-JP" b="1" dirty="0">
                <a:latin typeface="+mn-ea"/>
              </a:rPr>
              <a:t>-4-</a:t>
            </a:r>
            <a:endParaRPr kumimoji="1" lang="ja-JP" altLang="en-US" b="1" dirty="0">
              <a:latin typeface="+mn-ea"/>
            </a:endParaRPr>
          </a:p>
        </p:txBody>
      </p:sp>
    </p:spTree>
    <p:extLst>
      <p:ext uri="{BB962C8B-B14F-4D97-AF65-F5344CB8AC3E}">
        <p14:creationId xmlns:p14="http://schemas.microsoft.com/office/powerpoint/2010/main" val="145005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5">
            <a:extLst>
              <a:ext uri="{FF2B5EF4-FFF2-40B4-BE49-F238E27FC236}">
                <a16:creationId xmlns:a16="http://schemas.microsoft.com/office/drawing/2014/main" id="{AEF6E697-0D60-4434-B802-EE1192F6A43C}"/>
              </a:ext>
            </a:extLst>
          </p:cNvPr>
          <p:cNvSpPr>
            <a:spLocks noGrp="1"/>
          </p:cNvSpPr>
          <p:nvPr>
            <p:ph type="ftr" sz="quarter" idx="11"/>
          </p:nvPr>
        </p:nvSpPr>
        <p:spPr/>
        <p:txBody>
          <a:bodyPr/>
          <a:lstStyle/>
          <a:p>
            <a:r>
              <a:rPr kumimoji="1" lang="en-US" altLang="ja-JP" b="1" dirty="0">
                <a:latin typeface="+mn-ea"/>
              </a:rPr>
              <a:t>-5-</a:t>
            </a:r>
            <a:endParaRPr kumimoji="1" lang="ja-JP" altLang="en-US" b="1" dirty="0">
              <a:latin typeface="+mn-ea"/>
            </a:endParaRPr>
          </a:p>
        </p:txBody>
      </p:sp>
    </p:spTree>
    <p:extLst>
      <p:ext uri="{BB962C8B-B14F-4D97-AF65-F5344CB8AC3E}">
        <p14:creationId xmlns:p14="http://schemas.microsoft.com/office/powerpoint/2010/main" val="1702796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559</Words>
  <Application>Microsoft Office PowerPoint</Application>
  <PresentationFormat>画面に合わせる (4:3)</PresentationFormat>
  <Paragraphs>64</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2023-07-13T09:42:09Z</dcterms:created>
  <dcterms:modified xsi:type="dcterms:W3CDTF">2025-05-29T06:00:29Z</dcterms:modified>
</cp:coreProperties>
</file>