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9" r:id="rId1"/>
  </p:sldMasterIdLst>
  <p:notesMasterIdLst>
    <p:notesMasterId r:id="rId11"/>
  </p:notesMasterIdLst>
  <p:sldIdLst>
    <p:sldId id="256" r:id="rId2"/>
    <p:sldId id="263" r:id="rId3"/>
    <p:sldId id="265" r:id="rId4"/>
    <p:sldId id="270" r:id="rId5"/>
    <p:sldId id="274" r:id="rId6"/>
    <p:sldId id="272" r:id="rId7"/>
    <p:sldId id="275" r:id="rId8"/>
    <p:sldId id="276" r:id="rId9"/>
    <p:sldId id="277" r:id="rId1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4C394B-F4D7-4A75-A5FD-AA6A680454EA}" v="2" dt="2024-05-10T09:07:03.924"/>
  </p1510:revLst>
</p1510:revInfo>
</file>

<file path=ppt/tableStyles.xml><?xml version="1.0" encoding="utf-8"?>
<a:tblStyleLst xmlns:a="http://schemas.openxmlformats.org/drawingml/2006/main" def="{5C22544A-7EE6-4342-B048-85BDC9FD1C3A}">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9004F066-D925-4C76-98F2-0BA16129C5F2}" type="datetimeFigureOut">
              <a:rPr kumimoji="1" lang="ja-JP" altLang="en-US" smtClean="0"/>
              <a:t>2024/5/13</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E7A2E29-C9FB-4CCF-8114-0A073BCB0FA7}" type="slidenum">
              <a:rPr kumimoji="1" lang="ja-JP" altLang="en-US" smtClean="0"/>
              <a:t>‹#›</a:t>
            </a:fld>
            <a:endParaRPr kumimoji="1" lang="ja-JP" altLang="en-US"/>
          </a:p>
        </p:txBody>
      </p:sp>
    </p:spTree>
    <p:extLst>
      <p:ext uri="{BB962C8B-B14F-4D97-AF65-F5344CB8AC3E}">
        <p14:creationId xmlns:p14="http://schemas.microsoft.com/office/powerpoint/2010/main" val="17003207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8E33EE-80DB-43AB-81E8-30FF92A50DAE}" type="datetime1">
              <a:rPr kumimoji="1" lang="ja-JP" altLang="en-US" smtClean="0"/>
              <a:t>2024/5/13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7EAE004-891F-41E2-B59A-9A1422C51DB1}" type="slidenum">
              <a:rPr kumimoji="1" lang="ja-JP" altLang="en-US" smtClean="0"/>
              <a:t>‹#›</a:t>
            </a:fld>
            <a:endParaRPr kumimoji="1" lang="ja-JP" altLang="en-US"/>
          </a:p>
        </p:txBody>
      </p:sp>
    </p:spTree>
    <p:extLst>
      <p:ext uri="{BB962C8B-B14F-4D97-AF65-F5344CB8AC3E}">
        <p14:creationId xmlns:p14="http://schemas.microsoft.com/office/powerpoint/2010/main" val="111073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1BBF901-0E95-3324-2694-0EAB8396CC99}"/>
              </a:ext>
            </a:extLst>
          </p:cNvPr>
          <p:cNvSpPr txBox="1"/>
          <p:nvPr userDrawn="1"/>
        </p:nvSpPr>
        <p:spPr>
          <a:xfrm>
            <a:off x="5639303" y="126955"/>
            <a:ext cx="1184191" cy="276999"/>
          </a:xfrm>
          <a:prstGeom prst="rect">
            <a:avLst/>
          </a:prstGeom>
          <a:noFill/>
        </p:spPr>
        <p:txBody>
          <a:bodyPr wrap="square" rtlCol="0">
            <a:spAutoFit/>
          </a:bodyPr>
          <a:lstStyle/>
          <a:p>
            <a:r>
              <a:rPr kumimoji="1" lang="ja-JP" altLang="en-US" sz="1200" b="1" dirty="0">
                <a:solidFill>
                  <a:schemeClr val="bg1">
                    <a:lumMod val="50000"/>
                  </a:schemeClr>
                </a:solidFill>
                <a:latin typeface="+mn-ea"/>
                <a:ea typeface="+mn-ea"/>
              </a:rPr>
              <a:t>企画提案内容</a:t>
            </a:r>
          </a:p>
        </p:txBody>
      </p:sp>
      <p:sp>
        <p:nvSpPr>
          <p:cNvPr id="2" name="テキスト ボックス 1">
            <a:extLst>
              <a:ext uri="{FF2B5EF4-FFF2-40B4-BE49-F238E27FC236}">
                <a16:creationId xmlns:a16="http://schemas.microsoft.com/office/drawing/2014/main" id="{4B691F67-E4EF-710D-4122-AF39C2616045}"/>
              </a:ext>
            </a:extLst>
          </p:cNvPr>
          <p:cNvSpPr txBox="1"/>
          <p:nvPr userDrawn="1"/>
        </p:nvSpPr>
        <p:spPr>
          <a:xfrm>
            <a:off x="0" y="6494737"/>
            <a:ext cx="9144000" cy="276999"/>
          </a:xfrm>
          <a:prstGeom prst="rect">
            <a:avLst/>
          </a:prstGeom>
          <a:noFill/>
        </p:spPr>
        <p:txBody>
          <a:bodyPr wrap="square" rtlCol="0">
            <a:spAutoFit/>
          </a:bodyPr>
          <a:lstStyle/>
          <a:p>
            <a:pPr algn="ctr"/>
            <a:r>
              <a:rPr kumimoji="1" lang="en-US" altLang="ja-JP" sz="1200" b="1" dirty="0">
                <a:solidFill>
                  <a:schemeClr val="tx1">
                    <a:lumMod val="50000"/>
                    <a:lumOff val="50000"/>
                  </a:schemeClr>
                </a:solidFill>
                <a:latin typeface="+mn-ea"/>
                <a:ea typeface="+mn-ea"/>
              </a:rPr>
              <a:t>-1-</a:t>
            </a:r>
            <a:endParaRPr kumimoji="1" lang="ja-JP" altLang="en-US" sz="1200" b="1" dirty="0">
              <a:solidFill>
                <a:schemeClr val="tx1">
                  <a:lumMod val="50000"/>
                  <a:lumOff val="50000"/>
                </a:schemeClr>
              </a:solidFill>
              <a:latin typeface="+mn-ea"/>
              <a:ea typeface="+mn-ea"/>
            </a:endParaRPr>
          </a:p>
        </p:txBody>
      </p:sp>
    </p:spTree>
    <p:extLst>
      <p:ext uri="{BB962C8B-B14F-4D97-AF65-F5344CB8AC3E}">
        <p14:creationId xmlns:p14="http://schemas.microsoft.com/office/powerpoint/2010/main" val="4009300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1BBF901-0E95-3324-2694-0EAB8396CC99}"/>
              </a:ext>
            </a:extLst>
          </p:cNvPr>
          <p:cNvSpPr txBox="1"/>
          <p:nvPr userDrawn="1"/>
        </p:nvSpPr>
        <p:spPr>
          <a:xfrm>
            <a:off x="5586594" y="135581"/>
            <a:ext cx="2903220" cy="276999"/>
          </a:xfrm>
          <a:prstGeom prst="rect">
            <a:avLst/>
          </a:prstGeom>
          <a:noFill/>
        </p:spPr>
        <p:txBody>
          <a:bodyPr wrap="square" rtlCol="0">
            <a:spAutoFit/>
          </a:bodyPr>
          <a:lstStyle/>
          <a:p>
            <a:r>
              <a:rPr kumimoji="1" lang="ja-JP" altLang="en-US" sz="1200" b="1" dirty="0">
                <a:solidFill>
                  <a:schemeClr val="bg1">
                    <a:lumMod val="50000"/>
                  </a:schemeClr>
                </a:solidFill>
                <a:latin typeface="+mn-ea"/>
                <a:ea typeface="+mn-ea"/>
              </a:rPr>
              <a:t>企画提案内容</a:t>
            </a:r>
          </a:p>
        </p:txBody>
      </p:sp>
      <p:sp>
        <p:nvSpPr>
          <p:cNvPr id="2" name="テキスト ボックス 1">
            <a:extLst>
              <a:ext uri="{FF2B5EF4-FFF2-40B4-BE49-F238E27FC236}">
                <a16:creationId xmlns:a16="http://schemas.microsoft.com/office/drawing/2014/main" id="{60C368FE-F3D9-BBEE-94AE-84C1C1B9E58C}"/>
              </a:ext>
            </a:extLst>
          </p:cNvPr>
          <p:cNvSpPr txBox="1"/>
          <p:nvPr userDrawn="1"/>
        </p:nvSpPr>
        <p:spPr>
          <a:xfrm>
            <a:off x="0" y="6494737"/>
            <a:ext cx="9144000" cy="276999"/>
          </a:xfrm>
          <a:prstGeom prst="rect">
            <a:avLst/>
          </a:prstGeom>
          <a:noFill/>
        </p:spPr>
        <p:txBody>
          <a:bodyPr wrap="square" rtlCol="0">
            <a:spAutoFit/>
          </a:bodyPr>
          <a:lstStyle/>
          <a:p>
            <a:pPr algn="ctr"/>
            <a:r>
              <a:rPr kumimoji="1" lang="en-US" altLang="ja-JP" sz="1200" b="1" dirty="0">
                <a:solidFill>
                  <a:schemeClr val="tx1">
                    <a:lumMod val="50000"/>
                    <a:lumOff val="50000"/>
                  </a:schemeClr>
                </a:solidFill>
                <a:latin typeface="+mn-ea"/>
                <a:ea typeface="+mn-ea"/>
              </a:rPr>
              <a:t>-2-</a:t>
            </a:r>
            <a:endParaRPr kumimoji="1" lang="ja-JP" altLang="en-US" sz="1200" b="1" dirty="0">
              <a:solidFill>
                <a:schemeClr val="tx1">
                  <a:lumMod val="50000"/>
                  <a:lumOff val="50000"/>
                </a:schemeClr>
              </a:solidFill>
              <a:latin typeface="+mn-ea"/>
              <a:ea typeface="+mn-ea"/>
            </a:endParaRPr>
          </a:p>
        </p:txBody>
      </p:sp>
    </p:spTree>
    <p:extLst>
      <p:ext uri="{BB962C8B-B14F-4D97-AF65-F5344CB8AC3E}">
        <p14:creationId xmlns:p14="http://schemas.microsoft.com/office/powerpoint/2010/main" val="372664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1BBF901-0E95-3324-2694-0EAB8396CC99}"/>
              </a:ext>
            </a:extLst>
          </p:cNvPr>
          <p:cNvSpPr txBox="1"/>
          <p:nvPr userDrawn="1"/>
        </p:nvSpPr>
        <p:spPr>
          <a:xfrm>
            <a:off x="5621099" y="126955"/>
            <a:ext cx="2903220" cy="276999"/>
          </a:xfrm>
          <a:prstGeom prst="rect">
            <a:avLst/>
          </a:prstGeom>
          <a:noFill/>
        </p:spPr>
        <p:txBody>
          <a:bodyPr wrap="square" rtlCol="0">
            <a:spAutoFit/>
          </a:bodyPr>
          <a:lstStyle/>
          <a:p>
            <a:r>
              <a:rPr kumimoji="1" lang="ja-JP" altLang="en-US" sz="1200" b="1" dirty="0">
                <a:solidFill>
                  <a:schemeClr val="bg1">
                    <a:lumMod val="50000"/>
                  </a:schemeClr>
                </a:solidFill>
                <a:latin typeface="+mn-ea"/>
                <a:ea typeface="+mn-ea"/>
              </a:rPr>
              <a:t>企画提案内容</a:t>
            </a:r>
          </a:p>
        </p:txBody>
      </p:sp>
      <p:sp>
        <p:nvSpPr>
          <p:cNvPr id="2" name="テキスト ボックス 1">
            <a:extLst>
              <a:ext uri="{FF2B5EF4-FFF2-40B4-BE49-F238E27FC236}">
                <a16:creationId xmlns:a16="http://schemas.microsoft.com/office/drawing/2014/main" id="{973D2DEA-AD3B-F414-847E-0BE45B05C6CA}"/>
              </a:ext>
            </a:extLst>
          </p:cNvPr>
          <p:cNvSpPr txBox="1"/>
          <p:nvPr userDrawn="1"/>
        </p:nvSpPr>
        <p:spPr>
          <a:xfrm>
            <a:off x="0" y="6494737"/>
            <a:ext cx="9144000" cy="276999"/>
          </a:xfrm>
          <a:prstGeom prst="rect">
            <a:avLst/>
          </a:prstGeom>
          <a:noFill/>
        </p:spPr>
        <p:txBody>
          <a:bodyPr wrap="square" rtlCol="0">
            <a:spAutoFit/>
          </a:bodyPr>
          <a:lstStyle/>
          <a:p>
            <a:pPr algn="ctr"/>
            <a:r>
              <a:rPr kumimoji="1" lang="en-US" altLang="ja-JP" sz="1200" b="1" dirty="0">
                <a:solidFill>
                  <a:schemeClr val="tx1">
                    <a:lumMod val="50000"/>
                    <a:lumOff val="50000"/>
                  </a:schemeClr>
                </a:solidFill>
                <a:latin typeface="+mn-ea"/>
                <a:ea typeface="+mn-ea"/>
              </a:rPr>
              <a:t>-3-</a:t>
            </a:r>
            <a:endParaRPr kumimoji="1" lang="ja-JP" altLang="en-US" sz="1200" b="1" dirty="0">
              <a:solidFill>
                <a:schemeClr val="tx1">
                  <a:lumMod val="50000"/>
                  <a:lumOff val="50000"/>
                </a:schemeClr>
              </a:solidFill>
              <a:latin typeface="+mn-ea"/>
              <a:ea typeface="+mn-ea"/>
            </a:endParaRPr>
          </a:p>
        </p:txBody>
      </p:sp>
    </p:spTree>
    <p:extLst>
      <p:ext uri="{BB962C8B-B14F-4D97-AF65-F5344CB8AC3E}">
        <p14:creationId xmlns:p14="http://schemas.microsoft.com/office/powerpoint/2010/main" val="181691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1BBF901-0E95-3324-2694-0EAB8396CC99}"/>
              </a:ext>
            </a:extLst>
          </p:cNvPr>
          <p:cNvSpPr txBox="1"/>
          <p:nvPr userDrawn="1"/>
        </p:nvSpPr>
        <p:spPr>
          <a:xfrm>
            <a:off x="5612472" y="135581"/>
            <a:ext cx="2903220" cy="276999"/>
          </a:xfrm>
          <a:prstGeom prst="rect">
            <a:avLst/>
          </a:prstGeom>
          <a:noFill/>
        </p:spPr>
        <p:txBody>
          <a:bodyPr wrap="square" rtlCol="0">
            <a:spAutoFit/>
          </a:bodyPr>
          <a:lstStyle/>
          <a:p>
            <a:r>
              <a:rPr kumimoji="1" lang="ja-JP" altLang="en-US" sz="1200" b="1" dirty="0">
                <a:solidFill>
                  <a:schemeClr val="bg1">
                    <a:lumMod val="50000"/>
                  </a:schemeClr>
                </a:solidFill>
                <a:latin typeface="+mn-ea"/>
                <a:ea typeface="+mn-ea"/>
              </a:rPr>
              <a:t>企画提案内容</a:t>
            </a:r>
          </a:p>
        </p:txBody>
      </p:sp>
      <p:sp>
        <p:nvSpPr>
          <p:cNvPr id="2" name="テキスト ボックス 1">
            <a:extLst>
              <a:ext uri="{FF2B5EF4-FFF2-40B4-BE49-F238E27FC236}">
                <a16:creationId xmlns:a16="http://schemas.microsoft.com/office/drawing/2014/main" id="{FD472239-23CA-8E2B-A89F-AF6DF0E37B88}"/>
              </a:ext>
            </a:extLst>
          </p:cNvPr>
          <p:cNvSpPr txBox="1"/>
          <p:nvPr userDrawn="1"/>
        </p:nvSpPr>
        <p:spPr>
          <a:xfrm>
            <a:off x="0" y="6494737"/>
            <a:ext cx="9144000" cy="276999"/>
          </a:xfrm>
          <a:prstGeom prst="rect">
            <a:avLst/>
          </a:prstGeom>
          <a:noFill/>
        </p:spPr>
        <p:txBody>
          <a:bodyPr wrap="square" rtlCol="0">
            <a:spAutoFit/>
          </a:bodyPr>
          <a:lstStyle/>
          <a:p>
            <a:pPr algn="ctr"/>
            <a:r>
              <a:rPr kumimoji="1" lang="en-US" altLang="ja-JP" sz="1200" b="1" dirty="0">
                <a:solidFill>
                  <a:schemeClr val="tx1">
                    <a:lumMod val="50000"/>
                    <a:lumOff val="50000"/>
                  </a:schemeClr>
                </a:solidFill>
                <a:latin typeface="+mn-ea"/>
                <a:ea typeface="+mn-ea"/>
              </a:rPr>
              <a:t>-4-</a:t>
            </a:r>
            <a:endParaRPr kumimoji="1" lang="ja-JP" altLang="en-US" sz="1200" b="1" dirty="0">
              <a:solidFill>
                <a:schemeClr val="tx1">
                  <a:lumMod val="50000"/>
                  <a:lumOff val="50000"/>
                </a:schemeClr>
              </a:solidFill>
              <a:latin typeface="+mn-ea"/>
              <a:ea typeface="+mn-ea"/>
            </a:endParaRPr>
          </a:p>
        </p:txBody>
      </p:sp>
    </p:spTree>
    <p:extLst>
      <p:ext uri="{BB962C8B-B14F-4D97-AF65-F5344CB8AC3E}">
        <p14:creationId xmlns:p14="http://schemas.microsoft.com/office/powerpoint/2010/main" val="146956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タイトル スライド">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B1BBF901-0E95-3324-2694-0EAB8396CC99}"/>
              </a:ext>
            </a:extLst>
          </p:cNvPr>
          <p:cNvSpPr txBox="1"/>
          <p:nvPr userDrawn="1"/>
        </p:nvSpPr>
        <p:spPr>
          <a:xfrm>
            <a:off x="5586594" y="135580"/>
            <a:ext cx="2903220" cy="276999"/>
          </a:xfrm>
          <a:prstGeom prst="rect">
            <a:avLst/>
          </a:prstGeom>
          <a:noFill/>
        </p:spPr>
        <p:txBody>
          <a:bodyPr wrap="square" rtlCol="0">
            <a:spAutoFit/>
          </a:bodyPr>
          <a:lstStyle/>
          <a:p>
            <a:r>
              <a:rPr kumimoji="1" lang="ja-JP" altLang="en-US" sz="1200" b="1" dirty="0">
                <a:solidFill>
                  <a:schemeClr val="bg1">
                    <a:lumMod val="50000"/>
                  </a:schemeClr>
                </a:solidFill>
                <a:latin typeface="+mn-ea"/>
                <a:ea typeface="+mn-ea"/>
              </a:rPr>
              <a:t>企画提案内容</a:t>
            </a:r>
          </a:p>
        </p:txBody>
      </p:sp>
      <p:sp>
        <p:nvSpPr>
          <p:cNvPr id="2" name="テキスト ボックス 1">
            <a:extLst>
              <a:ext uri="{FF2B5EF4-FFF2-40B4-BE49-F238E27FC236}">
                <a16:creationId xmlns:a16="http://schemas.microsoft.com/office/drawing/2014/main" id="{4B0A6530-BA4F-A0EC-89DF-9019D71F2D0D}"/>
              </a:ext>
            </a:extLst>
          </p:cNvPr>
          <p:cNvSpPr txBox="1"/>
          <p:nvPr userDrawn="1"/>
        </p:nvSpPr>
        <p:spPr>
          <a:xfrm>
            <a:off x="0" y="6494737"/>
            <a:ext cx="9144000" cy="276999"/>
          </a:xfrm>
          <a:prstGeom prst="rect">
            <a:avLst/>
          </a:prstGeom>
          <a:noFill/>
        </p:spPr>
        <p:txBody>
          <a:bodyPr wrap="square" rtlCol="0">
            <a:spAutoFit/>
          </a:bodyPr>
          <a:lstStyle/>
          <a:p>
            <a:pPr algn="ctr"/>
            <a:r>
              <a:rPr kumimoji="1" lang="en-US" altLang="ja-JP" sz="1200" b="1" dirty="0">
                <a:solidFill>
                  <a:schemeClr val="tx1">
                    <a:lumMod val="50000"/>
                    <a:lumOff val="50000"/>
                  </a:schemeClr>
                </a:solidFill>
                <a:latin typeface="+mn-ea"/>
                <a:ea typeface="+mn-ea"/>
              </a:rPr>
              <a:t>-5-</a:t>
            </a:r>
            <a:endParaRPr kumimoji="1" lang="ja-JP" altLang="en-US" sz="1200" b="1" dirty="0">
              <a:solidFill>
                <a:schemeClr val="tx1">
                  <a:lumMod val="50000"/>
                  <a:lumOff val="50000"/>
                </a:schemeClr>
              </a:solidFill>
              <a:latin typeface="+mn-ea"/>
              <a:ea typeface="+mn-ea"/>
            </a:endParaRPr>
          </a:p>
        </p:txBody>
      </p:sp>
    </p:spTree>
    <p:extLst>
      <p:ext uri="{BB962C8B-B14F-4D97-AF65-F5344CB8AC3E}">
        <p14:creationId xmlns:p14="http://schemas.microsoft.com/office/powerpoint/2010/main" val="1768133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49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597BE-9EB2-4F0C-8662-C17D3A947E65}" type="datetime1">
              <a:rPr kumimoji="1" lang="ja-JP" altLang="en-US" smtClean="0"/>
              <a:t>2024/5/13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EAE004-891F-41E2-B59A-9A1422C51DB1}" type="slidenum">
              <a:rPr kumimoji="1" lang="ja-JP" altLang="en-US" smtClean="0"/>
              <a:t>‹#›</a:t>
            </a:fld>
            <a:endParaRPr kumimoji="1" lang="ja-JP" altLang="en-US"/>
          </a:p>
        </p:txBody>
      </p:sp>
      <p:grpSp>
        <p:nvGrpSpPr>
          <p:cNvPr id="8" name="グループ化 7">
            <a:extLst>
              <a:ext uri="{FF2B5EF4-FFF2-40B4-BE49-F238E27FC236}">
                <a16:creationId xmlns:a16="http://schemas.microsoft.com/office/drawing/2014/main" id="{0DF93F8C-E601-A978-7998-DCC420D6834C}"/>
              </a:ext>
            </a:extLst>
          </p:cNvPr>
          <p:cNvGrpSpPr/>
          <p:nvPr userDrawn="1"/>
        </p:nvGrpSpPr>
        <p:grpSpPr>
          <a:xfrm>
            <a:off x="207034" y="69011"/>
            <a:ext cx="2788692" cy="327547"/>
            <a:chOff x="6258333" y="0"/>
            <a:chExt cx="2788692" cy="327547"/>
          </a:xfrm>
        </p:grpSpPr>
        <p:pic>
          <p:nvPicPr>
            <p:cNvPr id="9" name="図 8">
              <a:extLst>
                <a:ext uri="{FF2B5EF4-FFF2-40B4-BE49-F238E27FC236}">
                  <a16:creationId xmlns:a16="http://schemas.microsoft.com/office/drawing/2014/main" id="{6B92E558-6036-5E3D-E8C3-2C01505E76E4}"/>
                </a:ext>
              </a:extLst>
            </p:cNvPr>
            <p:cNvPicPr>
              <a:picLocks noChangeAspect="1"/>
            </p:cNvPicPr>
            <p:nvPr/>
          </p:nvPicPr>
          <p:blipFill>
            <a:blip r:embed="rId9"/>
            <a:stretch>
              <a:fillRect/>
            </a:stretch>
          </p:blipFill>
          <p:spPr>
            <a:xfrm>
              <a:off x="8239609" y="1"/>
              <a:ext cx="807416" cy="306794"/>
            </a:xfrm>
            <a:prstGeom prst="rect">
              <a:avLst/>
            </a:prstGeom>
          </p:spPr>
        </p:pic>
        <p:pic>
          <p:nvPicPr>
            <p:cNvPr id="10" name="図 9">
              <a:extLst>
                <a:ext uri="{FF2B5EF4-FFF2-40B4-BE49-F238E27FC236}">
                  <a16:creationId xmlns:a16="http://schemas.microsoft.com/office/drawing/2014/main" id="{6E010662-B6E4-9829-0E31-24B5A830EECC}"/>
                </a:ext>
              </a:extLst>
            </p:cNvPr>
            <p:cNvPicPr>
              <a:picLocks noChangeAspect="1"/>
            </p:cNvPicPr>
            <p:nvPr/>
          </p:nvPicPr>
          <p:blipFill>
            <a:blip r:embed="rId10"/>
            <a:stretch>
              <a:fillRect/>
            </a:stretch>
          </p:blipFill>
          <p:spPr>
            <a:xfrm>
              <a:off x="6258333" y="60816"/>
              <a:ext cx="886603" cy="251604"/>
            </a:xfrm>
            <a:prstGeom prst="rect">
              <a:avLst/>
            </a:prstGeom>
          </p:spPr>
        </p:pic>
        <p:pic>
          <p:nvPicPr>
            <p:cNvPr id="11" name="図 10">
              <a:extLst>
                <a:ext uri="{FF2B5EF4-FFF2-40B4-BE49-F238E27FC236}">
                  <a16:creationId xmlns:a16="http://schemas.microsoft.com/office/drawing/2014/main" id="{703C6241-1783-3037-3D9B-547C32E676BF}"/>
                </a:ext>
              </a:extLst>
            </p:cNvPr>
            <p:cNvPicPr>
              <a:picLocks noChangeAspect="1"/>
            </p:cNvPicPr>
            <p:nvPr/>
          </p:nvPicPr>
          <p:blipFill rotWithShape="1">
            <a:blip r:embed="rId11" cstate="hqprint">
              <a:extLst>
                <a:ext uri="{28A0092B-C50C-407E-A947-70E740481C1C}">
                  <a14:useLocalDpi xmlns:a14="http://schemas.microsoft.com/office/drawing/2010/main" val="0"/>
                </a:ext>
              </a:extLst>
            </a:blip>
            <a:srcRect/>
            <a:stretch/>
          </p:blipFill>
          <p:spPr>
            <a:xfrm>
              <a:off x="7213967" y="0"/>
              <a:ext cx="979126" cy="327547"/>
            </a:xfrm>
            <a:prstGeom prst="rect">
              <a:avLst/>
            </a:prstGeom>
          </p:spPr>
        </p:pic>
      </p:grpSp>
      <p:sp>
        <p:nvSpPr>
          <p:cNvPr id="12" name="テキスト ボックス 11">
            <a:extLst>
              <a:ext uri="{FF2B5EF4-FFF2-40B4-BE49-F238E27FC236}">
                <a16:creationId xmlns:a16="http://schemas.microsoft.com/office/drawing/2014/main" id="{3D61895A-D989-C15B-A196-5CC85A20DC90}"/>
              </a:ext>
            </a:extLst>
          </p:cNvPr>
          <p:cNvSpPr txBox="1"/>
          <p:nvPr userDrawn="1"/>
        </p:nvSpPr>
        <p:spPr>
          <a:xfrm>
            <a:off x="3061371" y="135579"/>
            <a:ext cx="2903220" cy="276999"/>
          </a:xfrm>
          <a:prstGeom prst="rect">
            <a:avLst/>
          </a:prstGeom>
          <a:noFill/>
        </p:spPr>
        <p:txBody>
          <a:bodyPr wrap="square" rtlCol="0">
            <a:spAutoFit/>
          </a:bodyPr>
          <a:lstStyle/>
          <a:p>
            <a:r>
              <a:rPr kumimoji="1" lang="en-US" altLang="ja-JP" sz="1200" b="1" dirty="0">
                <a:solidFill>
                  <a:schemeClr val="bg1">
                    <a:lumMod val="50000"/>
                  </a:schemeClr>
                </a:solidFill>
                <a:latin typeface="+mn-ea"/>
                <a:ea typeface="+mn-ea"/>
              </a:rPr>
              <a:t>2024</a:t>
            </a:r>
            <a:r>
              <a:rPr kumimoji="1" lang="ja-JP" altLang="en-US" sz="1200" b="1" dirty="0">
                <a:solidFill>
                  <a:schemeClr val="bg1">
                    <a:lumMod val="50000"/>
                  </a:schemeClr>
                </a:solidFill>
                <a:latin typeface="+mn-ea"/>
                <a:ea typeface="+mn-ea"/>
              </a:rPr>
              <a:t> 第</a:t>
            </a:r>
            <a:r>
              <a:rPr kumimoji="1" lang="en-US" altLang="ja-JP" sz="1200" b="1" dirty="0">
                <a:solidFill>
                  <a:schemeClr val="bg1">
                    <a:lumMod val="50000"/>
                  </a:schemeClr>
                </a:solidFill>
                <a:latin typeface="+mn-ea"/>
                <a:ea typeface="+mn-ea"/>
              </a:rPr>
              <a:t>3</a:t>
            </a:r>
            <a:r>
              <a:rPr kumimoji="1" lang="ja-JP" altLang="en-US" sz="1200" b="1" dirty="0">
                <a:solidFill>
                  <a:schemeClr val="bg1">
                    <a:lumMod val="50000"/>
                  </a:schemeClr>
                </a:solidFill>
                <a:latin typeface="+mn-ea"/>
                <a:ea typeface="+mn-ea"/>
              </a:rPr>
              <a:t>回高専防災減災コンテスト</a:t>
            </a:r>
          </a:p>
        </p:txBody>
      </p:sp>
    </p:spTree>
    <p:extLst>
      <p:ext uri="{BB962C8B-B14F-4D97-AF65-F5344CB8AC3E}">
        <p14:creationId xmlns:p14="http://schemas.microsoft.com/office/powerpoint/2010/main" val="2626913304"/>
      </p:ext>
    </p:extLst>
  </p:cSld>
  <p:clrMap bg1="lt1" tx1="dk1" bg2="lt2" tx2="dk2" accent1="accent1" accent2="accent2" accent3="accent3" accent4="accent4" accent5="accent5" accent6="accent6" hlink="hlink" folHlink="folHlink"/>
  <p:sldLayoutIdLst>
    <p:sldLayoutId id="2147483660" r:id="rId1"/>
    <p:sldLayoutId id="2147483667" r:id="rId2"/>
    <p:sldLayoutId id="2147483672" r:id="rId3"/>
    <p:sldLayoutId id="2147483673" r:id="rId4"/>
    <p:sldLayoutId id="2147483675" r:id="rId5"/>
    <p:sldLayoutId id="2147483676" r:id="rId6"/>
    <p:sldLayoutId id="2147483666" r:id="rId7"/>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54E284E-4DC6-497C-A310-97338F1311CC}"/>
              </a:ext>
            </a:extLst>
          </p:cNvPr>
          <p:cNvSpPr txBox="1"/>
          <p:nvPr/>
        </p:nvSpPr>
        <p:spPr>
          <a:xfrm>
            <a:off x="0" y="1381475"/>
            <a:ext cx="9144000" cy="1304331"/>
          </a:xfrm>
          <a:prstGeom prst="rect">
            <a:avLst/>
          </a:prstGeom>
          <a:noFill/>
        </p:spPr>
        <p:txBody>
          <a:bodyPr wrap="square" rtlCol="0">
            <a:spAutoFit/>
          </a:bodyPr>
          <a:lstStyle/>
          <a:p>
            <a:pPr algn="ctr"/>
            <a:r>
              <a:rPr lang="ja-JP" altLang="en-US" sz="3000" b="1" dirty="0">
                <a:latin typeface="+mj-lt"/>
              </a:rPr>
              <a:t>第３回高専防災減災コンテスト</a:t>
            </a:r>
            <a:endParaRPr lang="en-US" altLang="ja-JP" sz="3000" b="1" dirty="0">
              <a:latin typeface="+mj-lt"/>
            </a:endParaRPr>
          </a:p>
          <a:p>
            <a:pPr algn="ctr">
              <a:lnSpc>
                <a:spcPct val="150000"/>
              </a:lnSpc>
            </a:pPr>
            <a:r>
              <a:rPr lang="ja-JP" altLang="en-US" sz="3600" b="1" dirty="0">
                <a:latin typeface="+mj-lt"/>
              </a:rPr>
              <a:t>企画提案書</a:t>
            </a:r>
          </a:p>
        </p:txBody>
      </p:sp>
      <p:sp>
        <p:nvSpPr>
          <p:cNvPr id="2" name="テキスト ボックス 1">
            <a:extLst>
              <a:ext uri="{FF2B5EF4-FFF2-40B4-BE49-F238E27FC236}">
                <a16:creationId xmlns:a16="http://schemas.microsoft.com/office/drawing/2014/main" id="{87EAEF7F-84A8-B07E-DDF5-EA00EE8A694F}"/>
              </a:ext>
            </a:extLst>
          </p:cNvPr>
          <p:cNvSpPr txBox="1"/>
          <p:nvPr/>
        </p:nvSpPr>
        <p:spPr>
          <a:xfrm>
            <a:off x="937143" y="3263851"/>
            <a:ext cx="7558587" cy="3207096"/>
          </a:xfrm>
          <a:prstGeom prst="rect">
            <a:avLst/>
          </a:prstGeom>
          <a:noFill/>
          <a:ln>
            <a:noFill/>
          </a:ln>
        </p:spPr>
        <p:txBody>
          <a:bodyPr wrap="square" rtlCol="0">
            <a:spAutoFit/>
          </a:bodyPr>
          <a:lstStyle/>
          <a:p>
            <a:pPr>
              <a:lnSpc>
                <a:spcPts val="375"/>
              </a:lnSpc>
            </a:pPr>
            <a:r>
              <a:rPr lang="ja-JP" altLang="en-US" sz="1050" b="1" dirty="0">
                <a:solidFill>
                  <a:srgbClr val="00B050"/>
                </a:solidFill>
              </a:rPr>
              <a:t>　</a:t>
            </a:r>
            <a:endParaRPr lang="en-US" altLang="ja-JP" sz="1050" b="1" dirty="0">
              <a:solidFill>
                <a:srgbClr val="00B050"/>
              </a:solidFill>
            </a:endParaRPr>
          </a:p>
          <a:p>
            <a:pPr>
              <a:lnSpc>
                <a:spcPts val="2000"/>
              </a:lnSpc>
            </a:pPr>
            <a:r>
              <a:rPr lang="ja-JP" altLang="en-US" sz="1600" b="1" u="sng" dirty="0">
                <a:solidFill>
                  <a:schemeClr val="tx1">
                    <a:lumMod val="65000"/>
                    <a:lumOff val="35000"/>
                  </a:schemeClr>
                </a:solidFill>
              </a:rPr>
              <a:t>提出にあたっての注意事項</a:t>
            </a:r>
            <a:endParaRPr lang="ja-JP" altLang="en-US" sz="1600" b="1" u="sng" dirty="0">
              <a:solidFill>
                <a:schemeClr val="tx1">
                  <a:lumMod val="65000"/>
                  <a:lumOff val="35000"/>
                </a:schemeClr>
              </a:solidFill>
              <a:latin typeface="メイリオ" panose="020B0604030504040204" pitchFamily="50" charset="-128"/>
              <a:cs typeface="メイリオ" panose="020B0604030504040204" pitchFamily="50" charset="-128"/>
            </a:endParaRPr>
          </a:p>
          <a:p>
            <a:pPr marR="10480" algn="l">
              <a:lnSpc>
                <a:spcPts val="2000"/>
              </a:lnSpc>
            </a:pPr>
            <a:r>
              <a:rPr lang="ja-JP" altLang="en-US" sz="1400" dirty="0">
                <a:solidFill>
                  <a:schemeClr val="tx1">
                    <a:lumMod val="65000"/>
                    <a:lumOff val="35000"/>
                  </a:schemeClr>
                </a:solidFill>
                <a:latin typeface="+mn-ea"/>
              </a:rPr>
              <a:t>・企画提案書は、</a:t>
            </a:r>
            <a:r>
              <a:rPr lang="ja-JP" altLang="en-US" sz="1400" i="0" u="none" strike="noStrike" baseline="0" dirty="0">
                <a:solidFill>
                  <a:schemeClr val="tx1">
                    <a:lumMod val="65000"/>
                    <a:lumOff val="35000"/>
                  </a:schemeClr>
                </a:solidFill>
                <a:latin typeface="+mn-ea"/>
              </a:rPr>
              <a:t>第</a:t>
            </a:r>
            <a:r>
              <a:rPr lang="en-US" altLang="ja-JP" sz="1400" i="0" u="none" strike="noStrike" baseline="0" dirty="0">
                <a:solidFill>
                  <a:schemeClr val="tx1">
                    <a:lumMod val="65000"/>
                    <a:lumOff val="35000"/>
                  </a:schemeClr>
                </a:solidFill>
                <a:latin typeface="+mn-ea"/>
              </a:rPr>
              <a:t>3</a:t>
            </a:r>
            <a:r>
              <a:rPr lang="ja-JP" altLang="en-US" sz="1400" i="0" u="none" strike="noStrike" baseline="0" dirty="0">
                <a:solidFill>
                  <a:schemeClr val="tx1">
                    <a:lumMod val="65000"/>
                    <a:lumOff val="35000"/>
                  </a:schemeClr>
                </a:solidFill>
                <a:latin typeface="+mn-ea"/>
              </a:rPr>
              <a:t>回高専防災減災コンテスト「募集要項」の</a:t>
            </a:r>
            <a:r>
              <a:rPr lang="ja-JP" altLang="en-US" sz="1400" b="1" i="0" u="none" strike="noStrike" baseline="0" dirty="0">
                <a:solidFill>
                  <a:schemeClr val="tx1">
                    <a:lumMod val="65000"/>
                    <a:lumOff val="35000"/>
                  </a:schemeClr>
                </a:solidFill>
                <a:latin typeface="+mn-ea"/>
              </a:rPr>
              <a:t>募集アイデア</a:t>
            </a:r>
            <a:r>
              <a:rPr lang="ja-JP" altLang="en-US" sz="1400" i="0" u="none" strike="noStrike" baseline="0" dirty="0">
                <a:solidFill>
                  <a:schemeClr val="tx1">
                    <a:lumMod val="65000"/>
                    <a:lumOff val="35000"/>
                  </a:schemeClr>
                </a:solidFill>
                <a:latin typeface="+mn-ea"/>
              </a:rPr>
              <a:t>と</a:t>
            </a:r>
            <a:r>
              <a:rPr lang="ja-JP" altLang="en-US" sz="1400" b="1" i="0" u="none" strike="noStrike" baseline="0" dirty="0">
                <a:solidFill>
                  <a:schemeClr val="tx1">
                    <a:lumMod val="65000"/>
                    <a:lumOff val="35000"/>
                  </a:schemeClr>
                </a:solidFill>
                <a:latin typeface="+mn-ea"/>
              </a:rPr>
              <a:t>書類審査の</a:t>
            </a:r>
            <a:endParaRPr lang="en-US" altLang="ja-JP" sz="1400" b="1" i="0" u="none" strike="noStrike" baseline="0" dirty="0">
              <a:solidFill>
                <a:schemeClr val="tx1">
                  <a:lumMod val="65000"/>
                  <a:lumOff val="35000"/>
                </a:schemeClr>
              </a:solidFill>
              <a:latin typeface="+mn-ea"/>
            </a:endParaRPr>
          </a:p>
          <a:p>
            <a:pPr marR="10480" algn="l">
              <a:lnSpc>
                <a:spcPts val="2000"/>
              </a:lnSpc>
            </a:pPr>
            <a:r>
              <a:rPr lang="ja-JP" altLang="en-US" sz="1400" b="1" dirty="0">
                <a:solidFill>
                  <a:schemeClr val="tx1">
                    <a:lumMod val="65000"/>
                    <a:lumOff val="35000"/>
                  </a:schemeClr>
                </a:solidFill>
                <a:latin typeface="+mn-ea"/>
              </a:rPr>
              <a:t>　</a:t>
            </a:r>
            <a:r>
              <a:rPr lang="ja-JP" altLang="en-US" sz="1400" b="1" i="0" u="none" strike="noStrike" baseline="0" dirty="0">
                <a:solidFill>
                  <a:schemeClr val="tx1">
                    <a:lumMod val="65000"/>
                    <a:lumOff val="35000"/>
                  </a:schemeClr>
                </a:solidFill>
                <a:latin typeface="+mn-ea"/>
              </a:rPr>
              <a:t>観点</a:t>
            </a:r>
            <a:r>
              <a:rPr lang="ja-JP" altLang="en-US" sz="1400" i="0" u="none" strike="noStrike" baseline="0" dirty="0">
                <a:solidFill>
                  <a:schemeClr val="tx1">
                    <a:lumMod val="65000"/>
                    <a:lumOff val="35000"/>
                  </a:schemeClr>
                </a:solidFill>
                <a:latin typeface="+mn-ea"/>
              </a:rPr>
              <a:t>を確認の上、企画提案内容</a:t>
            </a:r>
            <a:r>
              <a:rPr lang="ja-JP" altLang="en-US" sz="1400" dirty="0">
                <a:solidFill>
                  <a:schemeClr val="tx1">
                    <a:lumMod val="65000"/>
                    <a:lumOff val="35000"/>
                  </a:schemeClr>
                </a:solidFill>
                <a:latin typeface="+mn-ea"/>
              </a:rPr>
              <a:t>（</a:t>
            </a:r>
            <a:r>
              <a:rPr lang="ja-JP" altLang="en-US" sz="1400" b="1" dirty="0">
                <a:solidFill>
                  <a:schemeClr val="tx1">
                    <a:lumMod val="65000"/>
                    <a:lumOff val="35000"/>
                  </a:schemeClr>
                </a:solidFill>
                <a:latin typeface="+mn-ea"/>
              </a:rPr>
              <a:t>最大</a:t>
            </a:r>
            <a:r>
              <a:rPr lang="en-US" altLang="ja-JP" sz="1400" b="1" dirty="0">
                <a:solidFill>
                  <a:schemeClr val="tx1">
                    <a:lumMod val="65000"/>
                    <a:lumOff val="35000"/>
                  </a:schemeClr>
                </a:solidFill>
                <a:latin typeface="+mn-ea"/>
              </a:rPr>
              <a:t>5</a:t>
            </a:r>
            <a:r>
              <a:rPr lang="ja-JP" altLang="en-US" sz="1400" b="1" dirty="0">
                <a:solidFill>
                  <a:schemeClr val="tx1">
                    <a:lumMod val="65000"/>
                    <a:lumOff val="35000"/>
                  </a:schemeClr>
                </a:solidFill>
                <a:latin typeface="+mn-ea"/>
              </a:rPr>
              <a:t>枚</a:t>
            </a:r>
            <a:r>
              <a:rPr lang="ja-JP" altLang="en-US" sz="1400" dirty="0">
                <a:solidFill>
                  <a:schemeClr val="tx1">
                    <a:lumMod val="65000"/>
                    <a:lumOff val="35000"/>
                  </a:schemeClr>
                </a:solidFill>
                <a:latin typeface="+mn-ea"/>
              </a:rPr>
              <a:t>まで）を記入</a:t>
            </a:r>
            <a:r>
              <a:rPr lang="ja-JP" altLang="en-US" sz="1400" i="0" u="none" strike="noStrike" baseline="0" dirty="0">
                <a:solidFill>
                  <a:schemeClr val="tx1">
                    <a:lumMod val="65000"/>
                    <a:lumOff val="35000"/>
                  </a:schemeClr>
                </a:solidFill>
                <a:latin typeface="+mn-ea"/>
              </a:rPr>
              <a:t>してください。</a:t>
            </a:r>
            <a:endParaRPr lang="en-US" altLang="ja-JP" sz="1400" i="0" u="none" strike="noStrike" baseline="0" dirty="0">
              <a:solidFill>
                <a:schemeClr val="tx1">
                  <a:lumMod val="65000"/>
                  <a:lumOff val="35000"/>
                </a:schemeClr>
              </a:solidFill>
              <a:latin typeface="+mn-ea"/>
            </a:endParaRPr>
          </a:p>
          <a:p>
            <a:pPr>
              <a:lnSpc>
                <a:spcPts val="2000"/>
              </a:lnSpc>
            </a:pPr>
            <a:r>
              <a:rPr lang="ja-JP" altLang="en-US" sz="1400" dirty="0">
                <a:solidFill>
                  <a:schemeClr val="tx1">
                    <a:lumMod val="65000"/>
                    <a:lumOff val="35000"/>
                  </a:schemeClr>
                </a:solidFill>
              </a:rPr>
              <a:t>・記入に際して、フォントの種類、色、大きさ等は自由です。</a:t>
            </a:r>
            <a:r>
              <a:rPr lang="ja-JP" altLang="en-US" sz="1400" i="0" u="none" strike="noStrike" baseline="0" dirty="0">
                <a:solidFill>
                  <a:schemeClr val="tx1">
                    <a:lumMod val="65000"/>
                    <a:lumOff val="35000"/>
                  </a:schemeClr>
                </a:solidFill>
                <a:latin typeface="+mn-ea"/>
              </a:rPr>
              <a:t>（図、表、写真等使用可。</a:t>
            </a:r>
            <a:r>
              <a:rPr lang="ja-JP" altLang="en-US" sz="1400" dirty="0">
                <a:solidFill>
                  <a:schemeClr val="tx1">
                    <a:lumMod val="65000"/>
                    <a:lumOff val="35000"/>
                  </a:schemeClr>
                </a:solidFill>
                <a:latin typeface="+mn-ea"/>
              </a:rPr>
              <a:t>）</a:t>
            </a:r>
            <a:endParaRPr lang="en-US" altLang="ja-JP" sz="1400" i="0" u="none" strike="noStrike" baseline="0" dirty="0">
              <a:solidFill>
                <a:schemeClr val="tx1">
                  <a:lumMod val="65000"/>
                  <a:lumOff val="35000"/>
                </a:schemeClr>
              </a:solidFill>
              <a:latin typeface="+mn-ea"/>
            </a:endParaRPr>
          </a:p>
          <a:p>
            <a:pPr>
              <a:lnSpc>
                <a:spcPts val="2000"/>
              </a:lnSpc>
            </a:pPr>
            <a:r>
              <a:rPr lang="ja-JP" altLang="en-US" sz="1400" dirty="0">
                <a:solidFill>
                  <a:schemeClr val="tx1">
                    <a:lumMod val="65000"/>
                    <a:lumOff val="35000"/>
                  </a:schemeClr>
                </a:solidFill>
              </a:rPr>
              <a:t>・企画提案書（本ページ・同意書・応募者情報・提案概要を含む）は、すべて</a:t>
            </a:r>
            <a:r>
              <a:rPr lang="en-US" altLang="ja-JP" sz="1400" b="1" dirty="0">
                <a:solidFill>
                  <a:schemeClr val="tx1">
                    <a:lumMod val="65000"/>
                    <a:lumOff val="35000"/>
                  </a:schemeClr>
                </a:solidFill>
              </a:rPr>
              <a:t>PDF</a:t>
            </a:r>
            <a:r>
              <a:rPr lang="ja-JP" altLang="en-US" sz="1400" b="1" dirty="0">
                <a:solidFill>
                  <a:schemeClr val="tx1">
                    <a:lumMod val="65000"/>
                    <a:lumOff val="35000"/>
                  </a:schemeClr>
                </a:solidFill>
              </a:rPr>
              <a:t>に変換</a:t>
            </a:r>
            <a:r>
              <a:rPr lang="ja-JP" altLang="en-US" sz="1400" dirty="0">
                <a:solidFill>
                  <a:schemeClr val="tx1">
                    <a:lumMod val="65000"/>
                    <a:lumOff val="35000"/>
                  </a:schemeClr>
                </a:solidFill>
              </a:rPr>
              <a:t>し</a:t>
            </a:r>
            <a:endParaRPr lang="en-US" altLang="ja-JP" sz="1400" dirty="0">
              <a:solidFill>
                <a:schemeClr val="tx1">
                  <a:lumMod val="65000"/>
                  <a:lumOff val="35000"/>
                </a:schemeClr>
              </a:solidFill>
            </a:endParaRPr>
          </a:p>
          <a:p>
            <a:pPr>
              <a:lnSpc>
                <a:spcPts val="2000"/>
              </a:lnSpc>
            </a:pPr>
            <a:r>
              <a:rPr lang="ja-JP" altLang="en-US" sz="1400" dirty="0">
                <a:solidFill>
                  <a:schemeClr val="tx1">
                    <a:lumMod val="65000"/>
                    <a:lumOff val="35000"/>
                  </a:schemeClr>
                </a:solidFill>
              </a:rPr>
              <a:t>　て提出してください。</a:t>
            </a:r>
            <a:endParaRPr lang="en-US" altLang="ja-JP" sz="1400" dirty="0">
              <a:solidFill>
                <a:schemeClr val="tx1">
                  <a:lumMod val="65000"/>
                  <a:lumOff val="35000"/>
                </a:schemeClr>
              </a:solidFill>
            </a:endParaRPr>
          </a:p>
          <a:p>
            <a:pPr>
              <a:lnSpc>
                <a:spcPts val="2000"/>
              </a:lnSpc>
            </a:pPr>
            <a:endParaRPr lang="en-US" altLang="ja-JP" sz="1400" b="1" dirty="0">
              <a:solidFill>
                <a:schemeClr val="tx1">
                  <a:lumMod val="65000"/>
                  <a:lumOff val="35000"/>
                </a:schemeClr>
              </a:solidFill>
            </a:endParaRPr>
          </a:p>
          <a:p>
            <a:pPr>
              <a:lnSpc>
                <a:spcPts val="2000"/>
              </a:lnSpc>
            </a:pPr>
            <a:r>
              <a:rPr lang="ja-JP" altLang="en-US" sz="1400" b="1" dirty="0">
                <a:solidFill>
                  <a:schemeClr val="tx1">
                    <a:lumMod val="65000"/>
                    <a:lumOff val="35000"/>
                  </a:schemeClr>
                </a:solidFill>
              </a:rPr>
              <a:t>  </a:t>
            </a:r>
            <a:r>
              <a:rPr lang="ja-JP" altLang="en-US" sz="1600" b="1" dirty="0">
                <a:solidFill>
                  <a:schemeClr val="tx1">
                    <a:lumMod val="65000"/>
                    <a:lumOff val="35000"/>
                  </a:schemeClr>
                </a:solidFill>
              </a:rPr>
              <a:t>＜提出書類＞</a:t>
            </a:r>
            <a:endParaRPr lang="en-US" altLang="ja-JP" sz="1600" b="1" dirty="0">
              <a:solidFill>
                <a:schemeClr val="tx1">
                  <a:lumMod val="65000"/>
                  <a:lumOff val="35000"/>
                </a:schemeClr>
              </a:solidFill>
            </a:endParaRPr>
          </a:p>
          <a:p>
            <a:pPr>
              <a:lnSpc>
                <a:spcPts val="2000"/>
              </a:lnSpc>
            </a:pPr>
            <a:r>
              <a:rPr lang="ja-JP" altLang="en-US" sz="1400" b="1" dirty="0">
                <a:solidFill>
                  <a:schemeClr val="tx1">
                    <a:lumMod val="65000"/>
                    <a:lumOff val="35000"/>
                  </a:schemeClr>
                </a:solidFill>
              </a:rPr>
              <a:t>　①企画提案書</a:t>
            </a:r>
            <a:r>
              <a:rPr lang="ja-JP" altLang="en-US" sz="1400" dirty="0">
                <a:solidFill>
                  <a:schemeClr val="tx1">
                    <a:lumMod val="65000"/>
                    <a:lumOff val="35000"/>
                  </a:schemeClr>
                </a:solidFill>
              </a:rPr>
              <a:t>（本ページ・同意書・応募者情報・提案概要を含む）</a:t>
            </a:r>
            <a:r>
              <a:rPr lang="ja-JP" altLang="en-US" sz="1400" b="1" dirty="0">
                <a:solidFill>
                  <a:schemeClr val="tx1">
                    <a:lumMod val="65000"/>
                    <a:lumOff val="35000"/>
                  </a:schemeClr>
                </a:solidFill>
              </a:rPr>
              <a:t>（</a:t>
            </a:r>
            <a:r>
              <a:rPr lang="en-US" altLang="ja-JP" sz="1400" b="1" dirty="0">
                <a:solidFill>
                  <a:schemeClr val="tx1">
                    <a:lumMod val="65000"/>
                    <a:lumOff val="35000"/>
                  </a:schemeClr>
                </a:solidFill>
              </a:rPr>
              <a:t>PDF</a:t>
            </a:r>
            <a:r>
              <a:rPr lang="ja-JP" altLang="en-US" sz="1400" b="1" dirty="0">
                <a:solidFill>
                  <a:schemeClr val="tx1">
                    <a:lumMod val="65000"/>
                    <a:lumOff val="35000"/>
                  </a:schemeClr>
                </a:solidFill>
              </a:rPr>
              <a:t>）</a:t>
            </a:r>
            <a:endParaRPr lang="en-US" altLang="ja-JP" sz="1400" b="1" dirty="0">
              <a:solidFill>
                <a:schemeClr val="tx1">
                  <a:lumMod val="65000"/>
                  <a:lumOff val="35000"/>
                </a:schemeClr>
              </a:solidFill>
            </a:endParaRPr>
          </a:p>
          <a:p>
            <a:pPr>
              <a:lnSpc>
                <a:spcPts val="2000"/>
              </a:lnSpc>
            </a:pPr>
            <a:r>
              <a:rPr lang="ja-JP" altLang="en-US" sz="1400" b="1" dirty="0">
                <a:solidFill>
                  <a:schemeClr val="tx1">
                    <a:lumMod val="65000"/>
                    <a:lumOff val="35000"/>
                  </a:schemeClr>
                </a:solidFill>
              </a:rPr>
              <a:t>　②</a:t>
            </a:r>
            <a:r>
              <a:rPr lang="en-US" altLang="ja-JP" sz="1400" b="1" kern="100" dirty="0">
                <a:solidFill>
                  <a:schemeClr val="tx1">
                    <a:lumMod val="65000"/>
                    <a:lumOff val="35000"/>
                  </a:schemeClr>
                </a:solidFill>
                <a:effectLst/>
                <a:latin typeface="游ゴシック" panose="020B0400000000000000" pitchFamily="50" charset="-128"/>
                <a:ea typeface="游ゴシック" panose="020B0400000000000000" pitchFamily="50" charset="-128"/>
                <a:cs typeface="Arial" panose="020B0604020202020204" pitchFamily="34" charset="0"/>
              </a:rPr>
              <a:t>Web</a:t>
            </a:r>
            <a:r>
              <a:rPr lang="ja-JP" altLang="ja-JP" sz="1400" b="1" kern="100" dirty="0">
                <a:solidFill>
                  <a:schemeClr val="tx1">
                    <a:lumMod val="65000"/>
                    <a:lumOff val="35000"/>
                  </a:schemeClr>
                </a:solidFill>
                <a:effectLst/>
                <a:latin typeface="游ゴシック" panose="020B0400000000000000" pitchFamily="50" charset="-128"/>
                <a:ea typeface="游ゴシック" panose="020B0400000000000000" pitchFamily="50" charset="-128"/>
                <a:cs typeface="Arial" panose="020B0604020202020204" pitchFamily="34" charset="0"/>
              </a:rPr>
              <a:t>サイトなどへの個人情報掲載及び肖像権の使用承諾書</a:t>
            </a:r>
            <a:r>
              <a:rPr lang="ja-JP" altLang="en-US" sz="1400" b="1" dirty="0">
                <a:solidFill>
                  <a:schemeClr val="tx1">
                    <a:lumMod val="65000"/>
                    <a:lumOff val="35000"/>
                  </a:schemeClr>
                </a:solidFill>
              </a:rPr>
              <a:t>（</a:t>
            </a:r>
            <a:r>
              <a:rPr lang="en-US" altLang="ja-JP" sz="1400" b="1" dirty="0">
                <a:solidFill>
                  <a:schemeClr val="tx1">
                    <a:lumMod val="65000"/>
                    <a:lumOff val="35000"/>
                  </a:schemeClr>
                </a:solidFill>
              </a:rPr>
              <a:t>PDF</a:t>
            </a:r>
            <a:r>
              <a:rPr lang="ja-JP" altLang="en-US" sz="1400" b="1" dirty="0">
                <a:solidFill>
                  <a:schemeClr val="tx1">
                    <a:lumMod val="65000"/>
                    <a:lumOff val="35000"/>
                  </a:schemeClr>
                </a:solidFill>
              </a:rPr>
              <a:t>）</a:t>
            </a:r>
            <a:r>
              <a:rPr lang="en-US" altLang="ja-JP" sz="1050" dirty="0">
                <a:solidFill>
                  <a:schemeClr val="tx1">
                    <a:lumMod val="65000"/>
                    <a:lumOff val="35000"/>
                  </a:schemeClr>
                </a:solidFill>
                <a:latin typeface="+mn-ea"/>
              </a:rPr>
              <a:t>※</a:t>
            </a:r>
            <a:r>
              <a:rPr lang="ja-JP" altLang="en-US" sz="1050" dirty="0">
                <a:solidFill>
                  <a:schemeClr val="tx1">
                    <a:lumMod val="65000"/>
                    <a:lumOff val="35000"/>
                  </a:schemeClr>
                </a:solidFill>
              </a:rPr>
              <a:t>チームメンバー全員分</a:t>
            </a:r>
            <a:endParaRPr lang="en-US" altLang="ja-JP" sz="1400" dirty="0">
              <a:solidFill>
                <a:schemeClr val="tx1">
                  <a:lumMod val="65000"/>
                  <a:lumOff val="35000"/>
                </a:schemeClr>
              </a:solidFill>
            </a:endParaRPr>
          </a:p>
          <a:p>
            <a:pPr>
              <a:lnSpc>
                <a:spcPts val="2000"/>
              </a:lnSpc>
            </a:pPr>
            <a:r>
              <a:rPr lang="ja-JP" altLang="en-US" sz="1400" b="1" dirty="0">
                <a:solidFill>
                  <a:schemeClr val="tx1">
                    <a:lumMod val="65000"/>
                    <a:lumOff val="35000"/>
                  </a:schemeClr>
                </a:solidFill>
              </a:rPr>
              <a:t>　　</a:t>
            </a:r>
            <a:r>
              <a:rPr lang="ja-JP" altLang="en-US" sz="1400" dirty="0">
                <a:solidFill>
                  <a:schemeClr val="tx1">
                    <a:lumMod val="65000"/>
                    <a:lumOff val="35000"/>
                  </a:schemeClr>
                </a:solidFill>
              </a:rPr>
              <a:t>提出締切：</a:t>
            </a:r>
            <a:r>
              <a:rPr lang="en-US" altLang="ja-JP" sz="1400" b="1" dirty="0">
                <a:solidFill>
                  <a:schemeClr val="tx1">
                    <a:lumMod val="65000"/>
                    <a:lumOff val="35000"/>
                  </a:schemeClr>
                </a:solidFill>
              </a:rPr>
              <a:t>6</a:t>
            </a:r>
            <a:r>
              <a:rPr lang="ja-JP" altLang="en-US" sz="1400" b="1" dirty="0">
                <a:solidFill>
                  <a:schemeClr val="tx1">
                    <a:lumMod val="65000"/>
                    <a:lumOff val="35000"/>
                  </a:schemeClr>
                </a:solidFill>
              </a:rPr>
              <a:t>月</a:t>
            </a:r>
            <a:r>
              <a:rPr lang="en-US" altLang="ja-JP" sz="1400" b="1" dirty="0">
                <a:solidFill>
                  <a:schemeClr val="tx1">
                    <a:lumMod val="65000"/>
                    <a:lumOff val="35000"/>
                  </a:schemeClr>
                </a:solidFill>
              </a:rPr>
              <a:t>28</a:t>
            </a:r>
            <a:r>
              <a:rPr lang="ja-JP" altLang="en-US" sz="1400" b="1" dirty="0">
                <a:solidFill>
                  <a:schemeClr val="tx1">
                    <a:lumMod val="65000"/>
                    <a:lumOff val="35000"/>
                  </a:schemeClr>
                </a:solidFill>
              </a:rPr>
              <a:t>日（金）</a:t>
            </a:r>
            <a:r>
              <a:rPr lang="en-US" altLang="ja-JP" sz="1400" b="1" dirty="0">
                <a:solidFill>
                  <a:schemeClr val="tx1">
                    <a:lumMod val="65000"/>
                    <a:lumOff val="35000"/>
                  </a:schemeClr>
                </a:solidFill>
              </a:rPr>
              <a:t>12:00</a:t>
            </a:r>
            <a:r>
              <a:rPr lang="ja-JP" altLang="en-US" sz="1400" b="1" dirty="0">
                <a:solidFill>
                  <a:schemeClr val="tx1">
                    <a:lumMod val="65000"/>
                    <a:lumOff val="35000"/>
                  </a:schemeClr>
                </a:solidFill>
              </a:rPr>
              <a:t>締切   </a:t>
            </a:r>
            <a:r>
              <a:rPr lang="en-US" altLang="ja-JP" sz="1400" b="1" dirty="0">
                <a:solidFill>
                  <a:schemeClr val="tx1">
                    <a:lumMod val="65000"/>
                    <a:lumOff val="35000"/>
                  </a:schemeClr>
                </a:solidFill>
              </a:rPr>
              <a:t>※</a:t>
            </a:r>
            <a:r>
              <a:rPr lang="ja-JP" altLang="en-US" sz="1400" b="1" dirty="0">
                <a:solidFill>
                  <a:schemeClr val="tx1">
                    <a:lumMod val="65000"/>
                    <a:lumOff val="35000"/>
                  </a:schemeClr>
                </a:solidFill>
              </a:rPr>
              <a:t>厳守</a:t>
            </a:r>
            <a:endParaRPr lang="en-US" altLang="ja-JP" sz="1400" b="1" dirty="0">
              <a:solidFill>
                <a:schemeClr val="tx1">
                  <a:lumMod val="65000"/>
                  <a:lumOff val="35000"/>
                </a:schemeClr>
              </a:solidFill>
            </a:endParaRPr>
          </a:p>
          <a:p>
            <a:pPr>
              <a:lnSpc>
                <a:spcPts val="2000"/>
              </a:lnSpc>
            </a:pPr>
            <a:r>
              <a:rPr lang="ja-JP" altLang="en-US" sz="1400" b="1" dirty="0">
                <a:solidFill>
                  <a:schemeClr val="tx1">
                    <a:lumMod val="65000"/>
                    <a:lumOff val="35000"/>
                  </a:schemeClr>
                </a:solidFill>
              </a:rPr>
              <a:t>　　</a:t>
            </a:r>
            <a:r>
              <a:rPr lang="ja-JP" altLang="en-US" sz="1400" dirty="0">
                <a:solidFill>
                  <a:schemeClr val="tx1">
                    <a:lumMod val="65000"/>
                    <a:lumOff val="35000"/>
                  </a:schemeClr>
                </a:solidFill>
              </a:rPr>
              <a:t>送付先：</a:t>
            </a:r>
            <a:r>
              <a:rPr lang="en-US" altLang="ja-JP" sz="1400" b="1" dirty="0">
                <a:solidFill>
                  <a:schemeClr val="tx1">
                    <a:lumMod val="65000"/>
                    <a:lumOff val="35000"/>
                  </a:schemeClr>
                </a:solidFill>
              </a:rPr>
              <a:t>info-kosencon@bosai.go.jp</a:t>
            </a:r>
          </a:p>
        </p:txBody>
      </p:sp>
    </p:spTree>
    <p:extLst>
      <p:ext uri="{BB962C8B-B14F-4D97-AF65-F5344CB8AC3E}">
        <p14:creationId xmlns:p14="http://schemas.microsoft.com/office/powerpoint/2010/main" val="3677399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06791" y="543705"/>
            <a:ext cx="4801314" cy="461665"/>
          </a:xfrm>
          <a:prstGeom prst="rect">
            <a:avLst/>
          </a:prstGeom>
        </p:spPr>
        <p:txBody>
          <a:bodyPr wrap="none">
            <a:spAutoFit/>
          </a:bodyPr>
          <a:lstStyle/>
          <a:p>
            <a:pPr algn="just">
              <a:defRPr/>
            </a:pPr>
            <a:r>
              <a:rPr lang="ja-JP" altLang="en-US" sz="2400" b="1" dirty="0"/>
              <a:t>アイデア応募に際しての同意書　</a:t>
            </a:r>
            <a:endParaRPr lang="ja-JP" altLang="en-US" sz="2400" b="1" dirty="0">
              <a:latin typeface="メイリオ" panose="020B0604030504040204" pitchFamily="50" charset="-128"/>
              <a:cs typeface="メイリオ" panose="020B0604030504040204" pitchFamily="50" charset="-128"/>
            </a:endParaRPr>
          </a:p>
        </p:txBody>
      </p:sp>
      <p:cxnSp>
        <p:nvCxnSpPr>
          <p:cNvPr id="3" name="直線コネクタ 2">
            <a:extLst>
              <a:ext uri="{FF2B5EF4-FFF2-40B4-BE49-F238E27FC236}">
                <a16:creationId xmlns:a16="http://schemas.microsoft.com/office/drawing/2014/main" id="{A91BD5EE-F34E-135D-3BD0-9651D36518BA}"/>
              </a:ext>
            </a:extLst>
          </p:cNvPr>
          <p:cNvCxnSpPr>
            <a:cxnSpLocks/>
          </p:cNvCxnSpPr>
          <p:nvPr/>
        </p:nvCxnSpPr>
        <p:spPr>
          <a:xfrm>
            <a:off x="0" y="937260"/>
            <a:ext cx="4839419" cy="0"/>
          </a:xfrm>
          <a:prstGeom prst="line">
            <a:avLst/>
          </a:prstGeom>
          <a:ln w="19050"/>
        </p:spPr>
        <p:style>
          <a:lnRef idx="1">
            <a:schemeClr val="dk1"/>
          </a:lnRef>
          <a:fillRef idx="0">
            <a:schemeClr val="dk1"/>
          </a:fillRef>
          <a:effectRef idx="0">
            <a:schemeClr val="dk1"/>
          </a:effectRef>
          <a:fontRef idx="minor">
            <a:schemeClr val="tx1"/>
          </a:fontRef>
        </p:style>
      </p:cxnSp>
      <p:sp>
        <p:nvSpPr>
          <p:cNvPr id="4" name="テキスト ボックス 3">
            <a:extLst>
              <a:ext uri="{FF2B5EF4-FFF2-40B4-BE49-F238E27FC236}">
                <a16:creationId xmlns:a16="http://schemas.microsoft.com/office/drawing/2014/main" id="{101B62AC-BF36-CF6E-8DE3-DFC4D61CBDBA}"/>
              </a:ext>
            </a:extLst>
          </p:cNvPr>
          <p:cNvSpPr txBox="1"/>
          <p:nvPr/>
        </p:nvSpPr>
        <p:spPr>
          <a:xfrm>
            <a:off x="386396" y="1406819"/>
            <a:ext cx="8500371" cy="5324535"/>
          </a:xfrm>
          <a:prstGeom prst="rect">
            <a:avLst/>
          </a:prstGeom>
          <a:noFill/>
          <a:ln>
            <a:noFill/>
          </a:ln>
        </p:spPr>
        <p:txBody>
          <a:bodyPr wrap="square" rtlCol="0">
            <a:spAutoFit/>
          </a:bodyPr>
          <a:lstStyle/>
          <a:p>
            <a:pPr marR="0" algn="l">
              <a:lnSpc>
                <a:spcPts val="2400"/>
              </a:lnSpc>
            </a:pPr>
            <a:r>
              <a:rPr lang="ja-JP" altLang="en-US" sz="1600" b="0" i="0" u="none" strike="noStrike" baseline="0" dirty="0">
                <a:latin typeface="游ゴシック" panose="020B0400000000000000" pitchFamily="50" charset="-128"/>
                <a:ea typeface="游ゴシック" panose="020B0400000000000000" pitchFamily="50" charset="-128"/>
              </a:rPr>
              <a:t>■応募に際しては、他者の知的財産権の侵害や、共同研究者との機密保持契約違反など</a:t>
            </a:r>
            <a:endParaRPr lang="en-US" altLang="ja-JP" sz="1600" b="0" i="0" u="none" strike="noStrike" baseline="0" dirty="0">
              <a:latin typeface="游ゴシック" panose="020B0400000000000000" pitchFamily="50" charset="-128"/>
              <a:ea typeface="游ゴシック" panose="020B0400000000000000" pitchFamily="50" charset="-128"/>
            </a:endParaRPr>
          </a:p>
          <a:p>
            <a:pPr marR="0" algn="l">
              <a:lnSpc>
                <a:spcPts val="2400"/>
              </a:lnSpc>
            </a:pPr>
            <a:r>
              <a:rPr lang="ja-JP" altLang="en-US" sz="1600" dirty="0">
                <a:latin typeface="游ゴシック" panose="020B0400000000000000" pitchFamily="50" charset="-128"/>
                <a:ea typeface="游ゴシック" panose="020B0400000000000000" pitchFamily="50" charset="-128"/>
              </a:rPr>
              <a:t>　</a:t>
            </a:r>
            <a:r>
              <a:rPr lang="ja-JP" altLang="en-US" sz="1600" b="0" i="0" u="none" strike="noStrike" baseline="0" dirty="0">
                <a:latin typeface="游ゴシック" panose="020B0400000000000000" pitchFamily="50" charset="-128"/>
                <a:ea typeface="游ゴシック" panose="020B0400000000000000" pitchFamily="50" charset="-128"/>
              </a:rPr>
              <a:t>が無いように十分注意し、自身の知的財産権の保護にも必要な配慮をしてください。</a:t>
            </a:r>
            <a:endParaRPr lang="en-US" altLang="ja-JP" sz="1600" b="0" i="0" u="none" strike="noStrike" baseline="0" dirty="0">
              <a:latin typeface="游ゴシック" panose="020B0400000000000000" pitchFamily="50" charset="-128"/>
              <a:ea typeface="游ゴシック" panose="020B0400000000000000" pitchFamily="50" charset="-128"/>
            </a:endParaRPr>
          </a:p>
          <a:p>
            <a:pPr marR="0" algn="l">
              <a:lnSpc>
                <a:spcPts val="2400"/>
              </a:lnSpc>
            </a:pPr>
            <a:r>
              <a:rPr lang="ja-JP" altLang="en-US" sz="1600" dirty="0">
                <a:latin typeface="游ゴシック" panose="020B0400000000000000" pitchFamily="50" charset="-128"/>
                <a:ea typeface="游ゴシック" panose="020B0400000000000000" pitchFamily="50" charset="-128"/>
              </a:rPr>
              <a:t>　　</a:t>
            </a:r>
            <a:r>
              <a:rPr lang="ja-JP" altLang="en-US" sz="1600" b="0" i="0" u="none" strike="noStrike" baseline="0" dirty="0">
                <a:latin typeface="游ゴシック" panose="020B0400000000000000" pitchFamily="50" charset="-128"/>
                <a:ea typeface="游ゴシック" panose="020B0400000000000000" pitchFamily="50" charset="-128"/>
              </a:rPr>
              <a:t>なお、応募内容に対する著作権は応募者が有しますが、</a:t>
            </a:r>
            <a:r>
              <a:rPr lang="ja-JP" altLang="ja-JP" sz="1600" kern="100" dirty="0">
                <a:effectLst/>
                <a:latin typeface="游ゴシック" panose="020B0400000000000000" pitchFamily="50" charset="-128"/>
                <a:ea typeface="游ゴシック" panose="020B0400000000000000" pitchFamily="50" charset="-128"/>
                <a:cs typeface="Arial" panose="020B0604020202020204" pitchFamily="34" charset="0"/>
              </a:rPr>
              <a:t>以下の</a:t>
            </a:r>
            <a:r>
              <a:rPr lang="en-US" altLang="ja-JP" sz="1600" kern="100" dirty="0">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ja-JP" sz="1600" kern="100" dirty="0">
                <a:effectLst/>
                <a:latin typeface="游ゴシック" panose="020B0400000000000000" pitchFamily="50" charset="-128"/>
                <a:ea typeface="游ゴシック" panose="020B0400000000000000" pitchFamily="50" charset="-128"/>
                <a:cs typeface="Arial" panose="020B0604020202020204" pitchFamily="34" charset="0"/>
              </a:rPr>
              <a:t>ア</a:t>
            </a:r>
            <a:r>
              <a:rPr lang="en-US" altLang="ja-JP" sz="1600" kern="100" dirty="0">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ja-JP" sz="1600" kern="100" dirty="0">
                <a:effectLst/>
                <a:latin typeface="游ゴシック" panose="020B0400000000000000" pitchFamily="50" charset="-128"/>
                <a:ea typeface="游ゴシック" panose="020B0400000000000000" pitchFamily="50" charset="-128"/>
                <a:cs typeface="Arial" panose="020B0604020202020204" pitchFamily="34" charset="0"/>
              </a:rPr>
              <a:t>～</a:t>
            </a:r>
            <a:r>
              <a:rPr lang="en-US" altLang="ja-JP" sz="1600" kern="100" dirty="0">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ja-JP" sz="1600" kern="100" dirty="0">
                <a:effectLst/>
                <a:latin typeface="游ゴシック" panose="020B0400000000000000" pitchFamily="50" charset="-128"/>
                <a:ea typeface="游ゴシック" panose="020B0400000000000000" pitchFamily="50" charset="-128"/>
                <a:cs typeface="Arial" panose="020B0604020202020204" pitchFamily="34" charset="0"/>
              </a:rPr>
              <a:t>ウ</a:t>
            </a:r>
            <a:r>
              <a:rPr lang="en-US" altLang="ja-JP" sz="1600" kern="100" dirty="0">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ja-JP" sz="1600" kern="100" dirty="0">
                <a:effectLst/>
                <a:latin typeface="游ゴシック" panose="020B0400000000000000" pitchFamily="50" charset="-128"/>
                <a:ea typeface="游ゴシック" panose="020B0400000000000000" pitchFamily="50" charset="-128"/>
                <a:cs typeface="Arial" panose="020B0604020202020204" pitchFamily="34" charset="0"/>
              </a:rPr>
              <a:t>の提出資料</a:t>
            </a:r>
            <a:endParaRPr lang="en-US" altLang="ja-JP" sz="1600" kern="100" dirty="0">
              <a:effectLst/>
              <a:latin typeface="游ゴシック" panose="020B0400000000000000" pitchFamily="50" charset="-128"/>
              <a:ea typeface="游ゴシック" panose="020B0400000000000000" pitchFamily="50" charset="-128"/>
              <a:cs typeface="Arial" panose="020B0604020202020204" pitchFamily="34" charset="0"/>
            </a:endParaRPr>
          </a:p>
          <a:p>
            <a:pPr marR="0" algn="l">
              <a:lnSpc>
                <a:spcPts val="2400"/>
              </a:lnSpc>
            </a:pPr>
            <a:r>
              <a:rPr lang="ja-JP" altLang="en-US" sz="1600" kern="100" dirty="0">
                <a:latin typeface="游ゴシック" panose="020B0400000000000000" pitchFamily="50" charset="-128"/>
                <a:ea typeface="游ゴシック" panose="020B0400000000000000" pitchFamily="50" charset="-128"/>
                <a:cs typeface="Arial" panose="020B0604020202020204" pitchFamily="34" charset="0"/>
              </a:rPr>
              <a:t>　</a:t>
            </a:r>
            <a:r>
              <a:rPr lang="ja-JP" altLang="ja-JP" sz="1600" kern="100" dirty="0">
                <a:effectLst/>
                <a:latin typeface="游ゴシック" panose="020B0400000000000000" pitchFamily="50" charset="-128"/>
                <a:ea typeface="游ゴシック" panose="020B0400000000000000" pitchFamily="50" charset="-128"/>
                <a:cs typeface="Arial" panose="020B0604020202020204" pitchFamily="34" charset="0"/>
              </a:rPr>
              <a:t>等については</a:t>
            </a:r>
            <a:r>
              <a:rPr lang="ja-JP" altLang="en-US" sz="1600" kern="100" dirty="0">
                <a:effectLst/>
                <a:latin typeface="游ゴシック" panose="020B0400000000000000" pitchFamily="50" charset="-128"/>
                <a:ea typeface="游ゴシック" panose="020B0400000000000000" pitchFamily="50" charset="-128"/>
                <a:cs typeface="Arial" panose="020B0604020202020204" pitchFamily="34" charset="0"/>
              </a:rPr>
              <a:t>、</a:t>
            </a:r>
            <a:r>
              <a:rPr lang="ja-JP" altLang="en-US" sz="1600" b="0" i="0" u="none" strike="noStrike" baseline="0" dirty="0">
                <a:latin typeface="游ゴシック" panose="020B0400000000000000" pitchFamily="50" charset="-128"/>
                <a:ea typeface="游ゴシック" panose="020B0400000000000000" pitchFamily="50" charset="-128"/>
              </a:rPr>
              <a:t>コンテスト</a:t>
            </a:r>
            <a:r>
              <a:rPr lang="en-US" altLang="ja-JP" sz="1600" b="0" i="0" u="none" strike="noStrike" baseline="0" dirty="0">
                <a:latin typeface="游ゴシック" panose="020B0400000000000000" pitchFamily="50" charset="-128"/>
                <a:ea typeface="游ゴシック" panose="020B0400000000000000" pitchFamily="50" charset="-128"/>
              </a:rPr>
              <a:t>Web</a:t>
            </a:r>
            <a:r>
              <a:rPr lang="ja-JP" altLang="en-US" sz="1600" b="0" i="0" u="none" strike="noStrike" baseline="0" dirty="0">
                <a:latin typeface="游ゴシック" panose="020B0400000000000000" pitchFamily="50" charset="-128"/>
                <a:ea typeface="游ゴシック" panose="020B0400000000000000" pitchFamily="50" charset="-128"/>
              </a:rPr>
              <a:t>サイト、パンフレット、記録動画等に掲載することがあ</a:t>
            </a:r>
            <a:endParaRPr lang="en-US" altLang="ja-JP" sz="1600" b="0" i="0" u="none" strike="noStrike" baseline="0" dirty="0">
              <a:latin typeface="游ゴシック" panose="020B0400000000000000" pitchFamily="50" charset="-128"/>
              <a:ea typeface="游ゴシック" panose="020B0400000000000000" pitchFamily="50" charset="-128"/>
            </a:endParaRPr>
          </a:p>
          <a:p>
            <a:pPr marR="0" algn="l">
              <a:lnSpc>
                <a:spcPts val="2400"/>
              </a:lnSpc>
            </a:pPr>
            <a:r>
              <a:rPr lang="ja-JP" altLang="en-US" sz="1600" dirty="0">
                <a:latin typeface="游ゴシック" panose="020B0400000000000000" pitchFamily="50" charset="-128"/>
                <a:ea typeface="游ゴシック" panose="020B0400000000000000" pitchFamily="50" charset="-128"/>
              </a:rPr>
              <a:t>　</a:t>
            </a:r>
            <a:r>
              <a:rPr lang="ja-JP" altLang="en-US" sz="1600" b="0" i="0" u="none" strike="noStrike" baseline="0" dirty="0">
                <a:latin typeface="游ゴシック" panose="020B0400000000000000" pitchFamily="50" charset="-128"/>
                <a:ea typeface="游ゴシック" panose="020B0400000000000000" pitchFamily="50" charset="-128"/>
              </a:rPr>
              <a:t>ります。</a:t>
            </a:r>
            <a:r>
              <a:rPr lang="en-US" altLang="ja-JP" sz="1600" b="0" i="0" u="none" strike="noStrike" baseline="0" dirty="0">
                <a:latin typeface="游ゴシック" panose="020B0400000000000000" pitchFamily="50" charset="-128"/>
                <a:ea typeface="游ゴシック" panose="020B0400000000000000" pitchFamily="50" charset="-128"/>
              </a:rPr>
              <a:t>YouTube</a:t>
            </a:r>
            <a:r>
              <a:rPr lang="ja-JP" altLang="en-US" sz="1600" b="0" i="0" u="none" strike="noStrike" baseline="0" dirty="0">
                <a:latin typeface="游ゴシック" panose="020B0400000000000000" pitchFamily="50" charset="-128"/>
                <a:ea typeface="游ゴシック" panose="020B0400000000000000" pitchFamily="50" charset="-128"/>
              </a:rPr>
              <a:t>動画、新聞記事、ニュース動画などで許可を得ていないものを含めな</a:t>
            </a:r>
            <a:endParaRPr lang="en-US" altLang="ja-JP" sz="1600" b="0" i="0" u="none" strike="noStrike" baseline="0" dirty="0">
              <a:latin typeface="游ゴシック" panose="020B0400000000000000" pitchFamily="50" charset="-128"/>
              <a:ea typeface="游ゴシック" panose="020B0400000000000000" pitchFamily="50" charset="-128"/>
            </a:endParaRPr>
          </a:p>
          <a:p>
            <a:pPr marR="0" algn="l">
              <a:lnSpc>
                <a:spcPts val="2400"/>
              </a:lnSpc>
            </a:pPr>
            <a:r>
              <a:rPr lang="ja-JP" altLang="en-US" sz="1600" dirty="0">
                <a:latin typeface="游ゴシック" panose="020B0400000000000000" pitchFamily="50" charset="-128"/>
                <a:ea typeface="游ゴシック" panose="020B0400000000000000" pitchFamily="50" charset="-128"/>
              </a:rPr>
              <a:t>　</a:t>
            </a:r>
            <a:r>
              <a:rPr lang="ja-JP" altLang="en-US" sz="1600" b="0" i="0" u="none" strike="noStrike" baseline="0" dirty="0">
                <a:latin typeface="游ゴシック" panose="020B0400000000000000" pitchFamily="50" charset="-128"/>
                <a:ea typeface="游ゴシック" panose="020B0400000000000000" pitchFamily="50" charset="-128"/>
              </a:rPr>
              <a:t>いようにお願いします。</a:t>
            </a:r>
          </a:p>
          <a:p>
            <a:pPr marR="50650" algn="l">
              <a:lnSpc>
                <a:spcPts val="2400"/>
              </a:lnSpc>
            </a:pPr>
            <a:r>
              <a:rPr lang="ja-JP" altLang="en-US" sz="1600" b="0" i="0" u="none" strike="noStrike" baseline="0" dirty="0">
                <a:latin typeface="游ゴシック" panose="020B0400000000000000" pitchFamily="50" charset="-128"/>
                <a:ea typeface="游ゴシック" panose="020B0400000000000000" pitchFamily="50" charset="-128"/>
              </a:rPr>
              <a:t>　　</a:t>
            </a:r>
            <a:r>
              <a:rPr lang="en-US" altLang="ja-JP" sz="1600" b="0" i="0" u="none" strike="noStrike" baseline="0" dirty="0">
                <a:latin typeface="游ゴシック" panose="020B0400000000000000" pitchFamily="50" charset="-128"/>
                <a:ea typeface="游ゴシック" panose="020B0400000000000000" pitchFamily="50" charset="-128"/>
              </a:rPr>
              <a:t>(</a:t>
            </a:r>
            <a:r>
              <a:rPr lang="ja-JP" altLang="en-US" sz="1600" b="0" i="0" u="none" strike="noStrike" baseline="0" dirty="0">
                <a:latin typeface="游ゴシック" panose="020B0400000000000000" pitchFamily="50" charset="-128"/>
                <a:ea typeface="游ゴシック" panose="020B0400000000000000" pitchFamily="50" charset="-128"/>
              </a:rPr>
              <a:t>ア</a:t>
            </a:r>
            <a:r>
              <a:rPr lang="en-US" altLang="ja-JP" sz="1600" b="0" i="0" u="none" strike="noStrike" baseline="0" dirty="0">
                <a:latin typeface="+mn-ea"/>
              </a:rPr>
              <a:t>)</a:t>
            </a:r>
            <a:r>
              <a:rPr lang="ja-JP" altLang="ja-JP" sz="1600" kern="100" dirty="0">
                <a:effectLst/>
                <a:latin typeface="+mn-ea"/>
                <a:cs typeface="Arial" panose="020B0604020202020204" pitchFamily="34" charset="0"/>
              </a:rPr>
              <a:t>企画提案書</a:t>
            </a:r>
            <a:r>
              <a:rPr lang="ja-JP" altLang="en-US" sz="1600" kern="100" dirty="0">
                <a:effectLst/>
                <a:latin typeface="+mn-ea"/>
                <a:cs typeface="Arial" panose="020B0604020202020204" pitchFamily="34" charset="0"/>
              </a:rPr>
              <a:t>（</a:t>
            </a:r>
            <a:r>
              <a:rPr lang="ja-JP" altLang="ja-JP" sz="1600" kern="100" dirty="0">
                <a:effectLst/>
                <a:latin typeface="+mn-ea"/>
                <a:cs typeface="Arial" panose="020B0604020202020204" pitchFamily="34" charset="0"/>
              </a:rPr>
              <a:t>提案概要</a:t>
            </a:r>
            <a:r>
              <a:rPr lang="ja-JP" altLang="en-US" sz="1600" kern="100" dirty="0">
                <a:effectLst/>
                <a:latin typeface="+mn-ea"/>
                <a:cs typeface="Arial" panose="020B0604020202020204" pitchFamily="34" charset="0"/>
              </a:rPr>
              <a:t>）</a:t>
            </a:r>
            <a:r>
              <a:rPr lang="ja-JP" altLang="ja-JP" sz="1600" kern="100" dirty="0">
                <a:effectLst/>
                <a:latin typeface="+mn-ea"/>
                <a:cs typeface="Arial" panose="020B0604020202020204" pitchFamily="34" charset="0"/>
              </a:rPr>
              <a:t>、および最終審査のアイデア検証報告動画など</a:t>
            </a:r>
            <a:endParaRPr lang="ja-JP" altLang="en-US" sz="1600" b="0" i="0" u="none" strike="noStrike" baseline="0" dirty="0">
              <a:latin typeface="+mn-ea"/>
            </a:endParaRPr>
          </a:p>
          <a:p>
            <a:pPr marR="10020" algn="l">
              <a:lnSpc>
                <a:spcPts val="2400"/>
              </a:lnSpc>
            </a:pPr>
            <a:r>
              <a:rPr lang="ja-JP" altLang="en-US" sz="1600" b="0" i="0" u="none" strike="noStrike" baseline="0" dirty="0">
                <a:latin typeface="游ゴシック" panose="020B0400000000000000" pitchFamily="50" charset="-128"/>
                <a:ea typeface="游ゴシック" panose="020B0400000000000000" pitchFamily="50" charset="-128"/>
              </a:rPr>
              <a:t>　　</a:t>
            </a:r>
            <a:r>
              <a:rPr lang="en-US" altLang="ja-JP" sz="1600" b="0" i="0" u="none" strike="noStrike" baseline="0" dirty="0">
                <a:latin typeface="游ゴシック" panose="020B0400000000000000" pitchFamily="50" charset="-128"/>
                <a:ea typeface="游ゴシック" panose="020B0400000000000000" pitchFamily="50" charset="-128"/>
              </a:rPr>
              <a:t>(</a:t>
            </a:r>
            <a:r>
              <a:rPr lang="ja-JP" altLang="en-US" sz="1600" b="0" i="0" u="none" strike="noStrike" baseline="0" dirty="0">
                <a:latin typeface="游ゴシック" panose="020B0400000000000000" pitchFamily="50" charset="-128"/>
                <a:ea typeface="游ゴシック" panose="020B0400000000000000" pitchFamily="50" charset="-128"/>
              </a:rPr>
              <a:t>イ</a:t>
            </a:r>
            <a:r>
              <a:rPr lang="en-US" altLang="ja-JP" sz="1600" b="0" i="0" u="none" strike="noStrike" baseline="0" dirty="0">
                <a:latin typeface="游ゴシック" panose="020B0400000000000000" pitchFamily="50" charset="-128"/>
                <a:ea typeface="游ゴシック" panose="020B0400000000000000" pitchFamily="50" charset="-128"/>
              </a:rPr>
              <a:t>)</a:t>
            </a:r>
            <a:r>
              <a:rPr lang="ja-JP" altLang="ja-JP" sz="1600" kern="100" dirty="0">
                <a:effectLst/>
                <a:latin typeface="游ゴシック" panose="020B0400000000000000" pitchFamily="50" charset="-128"/>
                <a:ea typeface="游ゴシック" panose="020B0400000000000000" pitchFamily="50" charset="-128"/>
                <a:cs typeface="Arial" panose="020B0604020202020204" pitchFamily="34" charset="0"/>
              </a:rPr>
              <a:t>アイデア検証活動時に撮影した写真・動画、アイデア検証報告資料ファイルなど</a:t>
            </a:r>
            <a:endParaRPr lang="en-US" altLang="ja-JP" sz="1600" b="0" i="0" u="none" strike="noStrike" baseline="0" dirty="0">
              <a:latin typeface="游ゴシック" panose="020B0400000000000000" pitchFamily="50" charset="-128"/>
              <a:ea typeface="游ゴシック" panose="020B0400000000000000" pitchFamily="50" charset="-128"/>
            </a:endParaRPr>
          </a:p>
          <a:p>
            <a:pPr marR="74820" algn="l">
              <a:lnSpc>
                <a:spcPts val="2400"/>
              </a:lnSpc>
            </a:pPr>
            <a:r>
              <a:rPr lang="ja-JP" altLang="en-US" sz="1600" b="0" i="0" u="none" strike="noStrike" baseline="0" dirty="0">
                <a:latin typeface="游ゴシック" panose="020B0400000000000000" pitchFamily="50" charset="-128"/>
                <a:ea typeface="游ゴシック" panose="020B0400000000000000" pitchFamily="50" charset="-128"/>
              </a:rPr>
              <a:t>　　</a:t>
            </a:r>
            <a:r>
              <a:rPr lang="en-US" altLang="ja-JP" sz="1600" b="0" i="0" u="none" strike="noStrike" baseline="0" dirty="0">
                <a:latin typeface="游ゴシック" panose="020B0400000000000000" pitchFamily="50" charset="-128"/>
                <a:ea typeface="游ゴシック" panose="020B0400000000000000" pitchFamily="50" charset="-128"/>
              </a:rPr>
              <a:t>(</a:t>
            </a:r>
            <a:r>
              <a:rPr lang="ja-JP" altLang="en-US" sz="1600" b="0" i="0" u="none" strike="noStrike" baseline="0" dirty="0">
                <a:latin typeface="游ゴシック" panose="020B0400000000000000" pitchFamily="50" charset="-128"/>
                <a:ea typeface="游ゴシック" panose="020B0400000000000000" pitchFamily="50" charset="-128"/>
              </a:rPr>
              <a:t>ウ</a:t>
            </a:r>
            <a:r>
              <a:rPr lang="en-US" altLang="ja-JP" sz="1600" b="0" i="0" u="none" strike="noStrike" baseline="0" dirty="0">
                <a:latin typeface="游ゴシック" panose="020B0400000000000000" pitchFamily="50" charset="-128"/>
                <a:ea typeface="游ゴシック" panose="020B0400000000000000" pitchFamily="50" charset="-128"/>
              </a:rPr>
              <a:t>)</a:t>
            </a:r>
            <a:r>
              <a:rPr lang="ja-JP" altLang="en-US" sz="1600" b="0" i="0" u="none" strike="noStrike" baseline="0" dirty="0">
                <a:latin typeface="游ゴシック" panose="020B0400000000000000" pitchFamily="50" charset="-128"/>
                <a:ea typeface="游ゴシック" panose="020B0400000000000000" pitchFamily="50" charset="-128"/>
              </a:rPr>
              <a:t>最終審査会時に撮影する写真・動画など</a:t>
            </a:r>
            <a:endParaRPr lang="en-US" altLang="ja-JP" sz="1600" b="0" i="0" u="none" strike="noStrike" baseline="0" dirty="0">
              <a:latin typeface="游ゴシック" panose="020B0400000000000000" pitchFamily="50" charset="-128"/>
              <a:ea typeface="游ゴシック" panose="020B0400000000000000" pitchFamily="50" charset="-128"/>
            </a:endParaRPr>
          </a:p>
          <a:p>
            <a:pPr marR="74820" algn="l">
              <a:lnSpc>
                <a:spcPts val="2400"/>
              </a:lnSpc>
            </a:pPr>
            <a:r>
              <a:rPr lang="ja-JP" altLang="en-US" sz="1800" b="0" i="0" u="none" strike="noStrike" baseline="0" dirty="0">
                <a:latin typeface="游ゴシック" panose="020B0400000000000000" pitchFamily="50" charset="-128"/>
                <a:ea typeface="游ゴシック" panose="020B0400000000000000" pitchFamily="50" charset="-128"/>
              </a:rPr>
              <a:t> </a:t>
            </a:r>
          </a:p>
          <a:p>
            <a:pPr marR="0" algn="l">
              <a:lnSpc>
                <a:spcPts val="2400"/>
              </a:lnSpc>
            </a:pPr>
            <a:r>
              <a:rPr lang="ja-JP" altLang="en-US" sz="1600" b="0" i="0" u="none" strike="noStrike" baseline="0" dirty="0">
                <a:latin typeface="游ゴシック" panose="020B0400000000000000" pitchFamily="50" charset="-128"/>
                <a:ea typeface="游ゴシック" panose="020B0400000000000000" pitchFamily="50" charset="-128"/>
              </a:rPr>
              <a:t>■ご提供いただきました個人情報は高専防災減災コンテストの広報活動、受付、運営業務</a:t>
            </a:r>
            <a:endParaRPr lang="en-US" altLang="ja-JP" sz="1600" b="0" i="0" u="none" strike="noStrike" baseline="0" dirty="0">
              <a:latin typeface="游ゴシック" panose="020B0400000000000000" pitchFamily="50" charset="-128"/>
              <a:ea typeface="游ゴシック" panose="020B0400000000000000" pitchFamily="50" charset="-128"/>
            </a:endParaRPr>
          </a:p>
          <a:p>
            <a:pPr marR="0" algn="l">
              <a:lnSpc>
                <a:spcPts val="2400"/>
              </a:lnSpc>
            </a:pPr>
            <a:r>
              <a:rPr lang="ja-JP" altLang="en-US" sz="1600" dirty="0">
                <a:latin typeface="游ゴシック" panose="020B0400000000000000" pitchFamily="50" charset="-128"/>
                <a:ea typeface="游ゴシック" panose="020B0400000000000000" pitchFamily="50" charset="-128"/>
              </a:rPr>
              <a:t>　</a:t>
            </a:r>
            <a:r>
              <a:rPr lang="ja-JP" altLang="en-US" sz="1600" b="0" i="0" u="none" strike="noStrike" baseline="0" dirty="0">
                <a:latin typeface="游ゴシック" panose="020B0400000000000000" pitchFamily="50" charset="-128"/>
                <a:ea typeface="游ゴシック" panose="020B0400000000000000" pitchFamily="50" charset="-128"/>
              </a:rPr>
              <a:t>に限り使用いたします。ご本人の同意がある場合または法令に基づく開示請求があった</a:t>
            </a:r>
            <a:endParaRPr lang="en-US" altLang="ja-JP" sz="1600" b="0" i="0" u="none" strike="noStrike" baseline="0" dirty="0">
              <a:latin typeface="游ゴシック" panose="020B0400000000000000" pitchFamily="50" charset="-128"/>
              <a:ea typeface="游ゴシック" panose="020B0400000000000000" pitchFamily="50" charset="-128"/>
            </a:endParaRPr>
          </a:p>
          <a:p>
            <a:pPr marR="0" algn="l">
              <a:lnSpc>
                <a:spcPts val="2400"/>
              </a:lnSpc>
            </a:pPr>
            <a:r>
              <a:rPr lang="ja-JP" altLang="en-US" sz="1600" dirty="0">
                <a:latin typeface="游ゴシック" panose="020B0400000000000000" pitchFamily="50" charset="-128"/>
                <a:ea typeface="游ゴシック" panose="020B0400000000000000" pitchFamily="50" charset="-128"/>
              </a:rPr>
              <a:t>　</a:t>
            </a:r>
            <a:r>
              <a:rPr lang="ja-JP" altLang="en-US" sz="1600" b="0" i="0" u="none" strike="noStrike" baseline="0" dirty="0">
                <a:latin typeface="游ゴシック" panose="020B0400000000000000" pitchFamily="50" charset="-128"/>
                <a:ea typeface="游ゴシック" panose="020B0400000000000000" pitchFamily="50" charset="-128"/>
              </a:rPr>
              <a:t>場合、不正アクセス、脅迫等の違法行為があった場合その他特別の理由のある場合を除</a:t>
            </a:r>
            <a:endParaRPr lang="en-US" altLang="ja-JP" sz="1600" b="0" i="0" u="none" strike="noStrike" baseline="0" dirty="0">
              <a:latin typeface="游ゴシック" panose="020B0400000000000000" pitchFamily="50" charset="-128"/>
              <a:ea typeface="游ゴシック" panose="020B0400000000000000" pitchFamily="50" charset="-128"/>
            </a:endParaRPr>
          </a:p>
          <a:p>
            <a:pPr marR="0" algn="l">
              <a:lnSpc>
                <a:spcPts val="2400"/>
              </a:lnSpc>
            </a:pPr>
            <a:r>
              <a:rPr lang="ja-JP" altLang="en-US" sz="1600" dirty="0">
                <a:latin typeface="游ゴシック" panose="020B0400000000000000" pitchFamily="50" charset="-128"/>
                <a:ea typeface="游ゴシック" panose="020B0400000000000000" pitchFamily="50" charset="-128"/>
              </a:rPr>
              <a:t>　</a:t>
            </a:r>
            <a:r>
              <a:rPr lang="ja-JP" altLang="en-US" sz="1600" b="0" i="0" u="none" strike="noStrike" baseline="0" dirty="0">
                <a:latin typeface="游ゴシック" panose="020B0400000000000000" pitchFamily="50" charset="-128"/>
                <a:ea typeface="游ゴシック" panose="020B0400000000000000" pitchFamily="50" charset="-128"/>
              </a:rPr>
              <a:t>き、上記目的以外での利用及び第三者への開示・提示はいたしません。</a:t>
            </a:r>
          </a:p>
          <a:p>
            <a:endParaRPr lang="en-US" altLang="ja-JP" sz="1800" b="0" i="0" u="none" strike="noStrike" baseline="0" dirty="0">
              <a:latin typeface="游ゴシック" panose="020B0400000000000000" pitchFamily="50" charset="-128"/>
              <a:ea typeface="游ゴシック" panose="020B0400000000000000" pitchFamily="50" charset="-128"/>
            </a:endParaRPr>
          </a:p>
          <a:p>
            <a:endParaRPr lang="ja-JP" altLang="en-US" sz="1800" b="0" i="0" u="none" strike="noStrike" baseline="0" dirty="0">
              <a:latin typeface="游ゴシック" panose="020B0400000000000000" pitchFamily="50" charset="-128"/>
              <a:ea typeface="游ゴシック" panose="020B0400000000000000" pitchFamily="50" charset="-128"/>
            </a:endParaRPr>
          </a:p>
          <a:p>
            <a:pPr marL="180975" marR="67010" lvl="2"/>
            <a:r>
              <a:rPr lang="ja-JP" altLang="en-US" sz="2400" b="1" i="0" strike="noStrike" baseline="0" dirty="0">
                <a:latin typeface="游ゴシック" panose="020B0400000000000000" pitchFamily="50" charset="-128"/>
                <a:ea typeface="游ゴシック" panose="020B0400000000000000" pitchFamily="50" charset="-128"/>
              </a:rPr>
              <a:t>　　　　　 </a:t>
            </a:r>
            <a:r>
              <a:rPr lang="ja-JP" altLang="en-US" sz="2400" b="1" i="0" u="sng" strike="noStrike" baseline="0" dirty="0">
                <a:latin typeface="游ゴシック" panose="020B0400000000000000" pitchFamily="50" charset="-128"/>
                <a:ea typeface="游ゴシック" panose="020B0400000000000000" pitchFamily="50" charset="-128"/>
              </a:rPr>
              <a:t>以上を確認の上、同意します。</a:t>
            </a:r>
            <a:r>
              <a:rPr lang="ja-JP" altLang="en-US" sz="2400" b="0" i="0" u="sng" strike="noStrike" baseline="0" dirty="0">
                <a:latin typeface="游ゴシック" panose="020B0400000000000000" pitchFamily="50" charset="-128"/>
                <a:ea typeface="游ゴシック" panose="020B0400000000000000" pitchFamily="50" charset="-128"/>
              </a:rPr>
              <a:t>□</a:t>
            </a:r>
            <a:endParaRPr lang="ja-JP" altLang="en-US" sz="2800" b="0" i="0" u="sng" strike="noStrike" baseline="0" dirty="0">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41693CA2-EAC4-28D0-3697-8377A7663DF6}"/>
              </a:ext>
            </a:extLst>
          </p:cNvPr>
          <p:cNvSpPr txBox="1"/>
          <p:nvPr/>
        </p:nvSpPr>
        <p:spPr>
          <a:xfrm>
            <a:off x="114589" y="963726"/>
            <a:ext cx="3507475" cy="276999"/>
          </a:xfrm>
          <a:prstGeom prst="rect">
            <a:avLst/>
          </a:prstGeom>
          <a:noFill/>
        </p:spPr>
        <p:txBody>
          <a:bodyPr wrap="square" rtlCol="0">
            <a:spAutoFit/>
          </a:bodyPr>
          <a:lstStyle/>
          <a:p>
            <a:r>
              <a:rPr lang="en-US" altLang="ja-JP" sz="1200" b="1" i="0" strike="noStrike" baseline="0" dirty="0">
                <a:latin typeface="游ゴシック" panose="020B0400000000000000" pitchFamily="50" charset="-128"/>
                <a:ea typeface="游ゴシック" panose="020B0400000000000000" pitchFamily="50" charset="-128"/>
              </a:rPr>
              <a:t>※</a:t>
            </a:r>
            <a:r>
              <a:rPr lang="ja-JP" altLang="en-US" sz="1200" b="1" i="0" strike="noStrike" baseline="0" dirty="0">
                <a:latin typeface="游ゴシック" panose="020B0400000000000000" pitchFamily="50" charset="-128"/>
                <a:ea typeface="游ゴシック" panose="020B0400000000000000" pitchFamily="50" charset="-128"/>
              </a:rPr>
              <a:t>確認して最後にチェックを入れてください。</a:t>
            </a:r>
            <a:endParaRPr kumimoji="1" lang="ja-JP" altLang="en-US" sz="1200" dirty="0"/>
          </a:p>
        </p:txBody>
      </p:sp>
    </p:spTree>
    <p:extLst>
      <p:ext uri="{BB962C8B-B14F-4D97-AF65-F5344CB8AC3E}">
        <p14:creationId xmlns:p14="http://schemas.microsoft.com/office/powerpoint/2010/main" val="403306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9C09781-5A94-78B4-3E54-2D159C49CF32}"/>
              </a:ext>
            </a:extLst>
          </p:cNvPr>
          <p:cNvSpPr txBox="1"/>
          <p:nvPr/>
        </p:nvSpPr>
        <p:spPr>
          <a:xfrm>
            <a:off x="99060" y="485143"/>
            <a:ext cx="9144000" cy="438582"/>
          </a:xfrm>
          <a:prstGeom prst="rect">
            <a:avLst/>
          </a:prstGeom>
          <a:noFill/>
        </p:spPr>
        <p:txBody>
          <a:bodyPr wrap="square" lIns="68580" tIns="34290" rIns="68580" bIns="34290" rtlCol="0" anchor="t">
            <a:spAutoFit/>
          </a:bodyPr>
          <a:lstStyle/>
          <a:p>
            <a:r>
              <a:rPr lang="ja-JP" altLang="en-US" sz="2400" b="1" dirty="0">
                <a:solidFill>
                  <a:prstClr val="black"/>
                </a:solidFill>
                <a:latin typeface="游ゴシック Light" panose="020F0302020204030204"/>
                <a:ea typeface="游ゴシック" panose="020B0400000000000000" pitchFamily="50" charset="-128"/>
              </a:rPr>
              <a:t>応募者情報</a:t>
            </a:r>
            <a:endParaRPr lang="ja-JP" altLang="en-US" sz="1200" b="1" dirty="0">
              <a:solidFill>
                <a:srgbClr val="00B050"/>
              </a:solidFill>
              <a:latin typeface="游ゴシック"/>
              <a:ea typeface="游ゴシック"/>
            </a:endParaRPr>
          </a:p>
        </p:txBody>
      </p:sp>
      <p:graphicFrame>
        <p:nvGraphicFramePr>
          <p:cNvPr id="3" name="表 2">
            <a:extLst>
              <a:ext uri="{FF2B5EF4-FFF2-40B4-BE49-F238E27FC236}">
                <a16:creationId xmlns:a16="http://schemas.microsoft.com/office/drawing/2014/main" id="{6AF7F43A-920B-33F9-AA25-156AA66816E9}"/>
              </a:ext>
            </a:extLst>
          </p:cNvPr>
          <p:cNvGraphicFramePr>
            <a:graphicFrameLocks noGrp="1"/>
          </p:cNvGraphicFramePr>
          <p:nvPr>
            <p:extLst>
              <p:ext uri="{D42A27DB-BD31-4B8C-83A1-F6EECF244321}">
                <p14:modId xmlns:p14="http://schemas.microsoft.com/office/powerpoint/2010/main" val="126430795"/>
              </p:ext>
            </p:extLst>
          </p:nvPr>
        </p:nvGraphicFramePr>
        <p:xfrm>
          <a:off x="187315" y="870233"/>
          <a:ext cx="8733155" cy="5868000"/>
        </p:xfrm>
        <a:graphic>
          <a:graphicData uri="http://schemas.openxmlformats.org/drawingml/2006/table">
            <a:tbl>
              <a:tblPr firstRow="1" bandRow="1">
                <a:solidFill>
                  <a:srgbClr val="339966"/>
                </a:solidFill>
                <a:tableStyleId>{2A488322-F2BA-4B5B-9748-0D474271808F}</a:tableStyleId>
              </a:tblPr>
              <a:tblGrid>
                <a:gridCol w="2728413">
                  <a:extLst>
                    <a:ext uri="{9D8B030D-6E8A-4147-A177-3AD203B41FA5}">
                      <a16:colId xmlns:a16="http://schemas.microsoft.com/office/drawing/2014/main" val="331904529"/>
                    </a:ext>
                  </a:extLst>
                </a:gridCol>
                <a:gridCol w="6004742">
                  <a:extLst>
                    <a:ext uri="{9D8B030D-6E8A-4147-A177-3AD203B41FA5}">
                      <a16:colId xmlns:a16="http://schemas.microsoft.com/office/drawing/2014/main" val="2136826761"/>
                    </a:ext>
                  </a:extLst>
                </a:gridCol>
              </a:tblGrid>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ysClr val="windowText" lastClr="000000"/>
                          </a:solidFill>
                        </a:rPr>
                        <a:t>高専名</a:t>
                      </a: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1" dirty="0">
                        <a:solidFill>
                          <a:sysClr val="windowText" lastClr="000000"/>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0688813"/>
                  </a:ext>
                </a:extLst>
              </a:tr>
              <a:tr h="360000">
                <a:tc>
                  <a:txBody>
                    <a:bodyPr/>
                    <a:lstStyle/>
                    <a:p>
                      <a:r>
                        <a:rPr kumimoji="1" lang="ja-JP" altLang="en-US" sz="1200" b="1" dirty="0">
                          <a:solidFill>
                            <a:sysClr val="windowText" lastClr="000000"/>
                          </a:solidFill>
                        </a:rPr>
                        <a:t>住所</a:t>
                      </a: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200" b="0" dirty="0">
                          <a:solidFill>
                            <a:sysClr val="windowText" lastClr="000000"/>
                          </a:solidFill>
                        </a:rPr>
                        <a:t>〒</a:t>
                      </a: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43423"/>
                  </a:ext>
                </a:extLst>
              </a:tr>
              <a:tr h="360000">
                <a:tc>
                  <a:txBody>
                    <a:bodyPr/>
                    <a:lstStyle/>
                    <a:p>
                      <a:r>
                        <a:rPr lang="zh-CN" altLang="en-US" sz="1200" b="1" dirty="0">
                          <a:solidFill>
                            <a:prstClr val="black"/>
                          </a:solidFill>
                          <a:latin typeface="游ゴシック" panose="020B0400000000000000" pitchFamily="50" charset="-128"/>
                          <a:ea typeface="游ゴシック" panose="020B0400000000000000" pitchFamily="50" charset="-128"/>
                        </a:rPr>
                        <a:t>代表者氏名（学生）</a:t>
                      </a:r>
                      <a:endParaRPr kumimoji="1" lang="en-US" altLang="ja-JP" sz="1200" b="1" dirty="0">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600"/>
                        </a:lnSpc>
                      </a:pPr>
                      <a:endParaRPr kumimoji="1" lang="ja-JP" altLang="en-US" sz="120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4036499"/>
                  </a:ext>
                </a:extLst>
              </a:tr>
              <a:tr h="360000">
                <a:tc>
                  <a:txBody>
                    <a:bodyPr/>
                    <a:lstStyle/>
                    <a:p>
                      <a:pPr algn="l"/>
                      <a:r>
                        <a:rPr lang="ja-JP" altLang="en-US" sz="1200" b="1" dirty="0">
                          <a:latin typeface="游ゴシック" panose="020B0400000000000000" pitchFamily="50" charset="-128"/>
                          <a:ea typeface="游ゴシック" panose="020B0400000000000000" pitchFamily="50" charset="-128"/>
                        </a:rPr>
                        <a:t>所属・学年</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ts val="600"/>
                        </a:lnSpc>
                      </a:pPr>
                      <a:endParaRPr kumimoji="1" lang="ja-JP" altLang="en-US" sz="120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7143561"/>
                  </a:ext>
                </a:extLst>
              </a:tr>
              <a:tr h="36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zh-TW" altLang="en-US" sz="1200" b="1" dirty="0">
                          <a:latin typeface="游ゴシック" panose="020B0400000000000000" pitchFamily="50" charset="-128"/>
                          <a:ea typeface="游ゴシック" panose="020B0400000000000000" pitchFamily="50" charset="-128"/>
                        </a:rPr>
                        <a:t>連絡先電話番号</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spcBef>
                          <a:spcPts val="0"/>
                        </a:spcBef>
                        <a:defRPr/>
                      </a:pPr>
                      <a:endParaRPr kumimoji="1" lang="ja-JP" altLang="en-US" sz="120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7243098"/>
                  </a:ext>
                </a:extLst>
              </a:tr>
              <a:tr h="36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1" dirty="0">
                          <a:latin typeface="游ゴシック" panose="020B0400000000000000" pitchFamily="50" charset="-128"/>
                          <a:ea typeface="游ゴシック" panose="020B0400000000000000" pitchFamily="50" charset="-128"/>
                          <a:cs typeface="メイリオ" panose="020B0604030504040204" pitchFamily="50" charset="-128"/>
                        </a:rPr>
                        <a:t>連絡先メールアドレス</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spcBef>
                          <a:spcPts val="0"/>
                        </a:spcBef>
                        <a:defRPr/>
                      </a:pPr>
                      <a:endParaRPr kumimoji="1" lang="ja-JP" altLang="en-US" sz="120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668881"/>
                  </a:ext>
                </a:extLst>
              </a:tr>
              <a:tr h="36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zh-TW" altLang="en-US" sz="1200" b="1" dirty="0">
                          <a:solidFill>
                            <a:schemeClr val="tx1"/>
                          </a:solidFill>
                          <a:latin typeface="游ゴシック" panose="020B0400000000000000" pitchFamily="50" charset="-128"/>
                          <a:ea typeface="游ゴシック" panose="020B0400000000000000" pitchFamily="50" charset="-128"/>
                        </a:rPr>
                        <a:t>顧問氏名（教職員）</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spcBef>
                          <a:spcPts val="0"/>
                        </a:spcBef>
                        <a:defRPr/>
                      </a:pPr>
                      <a:endParaRPr kumimoji="1" lang="ja-JP" altLang="en-US" sz="120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129885"/>
                  </a:ext>
                </a:extLst>
              </a:tr>
              <a:tr h="36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游ゴシック" panose="020B0400000000000000" pitchFamily="50" charset="-128"/>
                          <a:ea typeface="游ゴシック" panose="020B0400000000000000" pitchFamily="50" charset="-128"/>
                        </a:rPr>
                        <a:t>所属・役職</a:t>
                      </a: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spcBef>
                          <a:spcPts val="0"/>
                        </a:spcBef>
                        <a:defRPr/>
                      </a:pPr>
                      <a:endParaRPr kumimoji="1" lang="ja-JP" altLang="en-US" sz="120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0864252"/>
                  </a:ext>
                </a:extLst>
              </a:tr>
              <a:tr h="36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zh-TW" altLang="en-US" sz="1200" b="1" dirty="0">
                          <a:solidFill>
                            <a:schemeClr val="tx1"/>
                          </a:solidFill>
                          <a:latin typeface="游ゴシック" panose="020B0400000000000000" pitchFamily="50" charset="-128"/>
                          <a:ea typeface="游ゴシック" panose="020B0400000000000000" pitchFamily="50" charset="-128"/>
                        </a:rPr>
                        <a:t>連絡先電話番号</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spcBef>
                          <a:spcPts val="0"/>
                        </a:spcBef>
                        <a:defRPr/>
                      </a:pPr>
                      <a:endParaRPr kumimoji="1" lang="ja-JP" altLang="en-US" sz="120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959691"/>
                  </a:ext>
                </a:extLst>
              </a:tr>
              <a:tr h="360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游ゴシック" panose="020B0400000000000000" pitchFamily="50" charset="-128"/>
                          <a:ea typeface="游ゴシック" panose="020B0400000000000000" pitchFamily="50" charset="-128"/>
                        </a:rPr>
                        <a:t>連絡先メールアドレス</a:t>
                      </a: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spcBef>
                          <a:spcPts val="0"/>
                        </a:spcBef>
                        <a:defRPr/>
                      </a:pPr>
                      <a:endParaRPr kumimoji="1" lang="ja-JP" altLang="en-US" sz="120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2206158"/>
                  </a:ext>
                </a:extLst>
              </a:tr>
              <a:tr h="25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游ゴシック" panose="020B0400000000000000" pitchFamily="50" charset="-128"/>
                          <a:ea typeface="+mn-ea"/>
                        </a:rPr>
                        <a:t>チームメンバー氏名・所属</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spcBef>
                          <a:spcPts val="0"/>
                        </a:spcBef>
                        <a:defRPr/>
                      </a:pPr>
                      <a:endParaRPr kumimoji="1" lang="ja-JP" altLang="en-US" sz="105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4179040"/>
                  </a:ext>
                </a:extLst>
              </a:tr>
              <a:tr h="25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游ゴシック" panose="020B0400000000000000" pitchFamily="50" charset="-128"/>
                          <a:ea typeface="游ゴシック" panose="020B0400000000000000" pitchFamily="50" charset="-128"/>
                        </a:rPr>
                        <a:t>※</a:t>
                      </a:r>
                      <a:r>
                        <a:rPr kumimoji="1" lang="ja-JP" altLang="en-US" sz="800" b="0" dirty="0">
                          <a:solidFill>
                            <a:schemeClr val="tx1"/>
                          </a:solidFill>
                          <a:latin typeface="游ゴシック" panose="020B0400000000000000" pitchFamily="50" charset="-128"/>
                          <a:ea typeface="游ゴシック" panose="020B0400000000000000" pitchFamily="50" charset="-128"/>
                        </a:rPr>
                        <a:t>チームメンバー全員の氏名・所属を記載してください。</a:t>
                      </a: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spcBef>
                          <a:spcPts val="0"/>
                        </a:spcBef>
                        <a:defRPr/>
                      </a:pPr>
                      <a:endParaRPr kumimoji="1" lang="ja-JP" altLang="en-US" sz="105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6775273"/>
                  </a:ext>
                </a:extLst>
              </a:tr>
              <a:tr h="25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800" b="0" dirty="0">
                          <a:solidFill>
                            <a:schemeClr val="tx1"/>
                          </a:solidFill>
                          <a:latin typeface="游ゴシック" panose="020B0400000000000000" pitchFamily="50" charset="-128"/>
                          <a:ea typeface="+mn-ea"/>
                        </a:rPr>
                        <a:t>　また、複数校で申請の場合は所属（学校名）も記載。</a:t>
                      </a:r>
                      <a:endParaRPr kumimoji="1" lang="ja-JP" altLang="en-US" sz="8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spcBef>
                          <a:spcPts val="0"/>
                        </a:spcBef>
                        <a:defRPr/>
                      </a:pPr>
                      <a:endParaRPr kumimoji="1" lang="ja-JP" altLang="en-US" sz="105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6274818"/>
                  </a:ext>
                </a:extLst>
              </a:tr>
              <a:tr h="25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spcBef>
                          <a:spcPts val="0"/>
                        </a:spcBef>
                        <a:defRPr/>
                      </a:pPr>
                      <a:endParaRPr kumimoji="1" lang="ja-JP" altLang="en-US" sz="105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5005605"/>
                  </a:ext>
                </a:extLst>
              </a:tr>
              <a:tr h="25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spcBef>
                          <a:spcPts val="0"/>
                        </a:spcBef>
                        <a:defRPr/>
                      </a:pPr>
                      <a:endParaRPr kumimoji="1" lang="ja-JP" altLang="en-US" sz="105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3643614"/>
                  </a:ext>
                </a:extLst>
              </a:tr>
              <a:tr h="25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spcBef>
                          <a:spcPts val="0"/>
                        </a:spcBef>
                        <a:defRPr/>
                      </a:pPr>
                      <a:endParaRPr kumimoji="1" lang="ja-JP" altLang="en-US" sz="105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9286322"/>
                  </a:ext>
                </a:extLst>
              </a:tr>
              <a:tr h="25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spcBef>
                          <a:spcPts val="0"/>
                        </a:spcBef>
                        <a:defRPr/>
                      </a:pPr>
                      <a:endParaRPr kumimoji="1" lang="ja-JP" altLang="en-US" sz="105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9651610"/>
                  </a:ext>
                </a:extLst>
              </a:tr>
              <a:tr h="25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spcBef>
                          <a:spcPts val="0"/>
                        </a:spcBef>
                        <a:defRPr/>
                      </a:pPr>
                      <a:endParaRPr kumimoji="1" lang="ja-JP" altLang="en-US" sz="105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9612713"/>
                  </a:ext>
                </a:extLst>
              </a:tr>
              <a:tr h="252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ts val="600"/>
                        </a:lnSpc>
                        <a:spcBef>
                          <a:spcPts val="0"/>
                        </a:spcBef>
                        <a:defRPr/>
                      </a:pPr>
                      <a:endParaRPr kumimoji="1" lang="ja-JP" altLang="en-US" sz="1050" b="0" dirty="0">
                        <a:solidFill>
                          <a:schemeClr val="tx1"/>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8685619"/>
                  </a:ext>
                </a:extLst>
              </a:tr>
            </a:tbl>
          </a:graphicData>
        </a:graphic>
      </p:graphicFrame>
    </p:spTree>
    <p:extLst>
      <p:ext uri="{BB962C8B-B14F-4D97-AF65-F5344CB8AC3E}">
        <p14:creationId xmlns:p14="http://schemas.microsoft.com/office/powerpoint/2010/main" val="4178946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9C09781-5A94-78B4-3E54-2D159C49CF32}"/>
              </a:ext>
            </a:extLst>
          </p:cNvPr>
          <p:cNvSpPr txBox="1"/>
          <p:nvPr/>
        </p:nvSpPr>
        <p:spPr>
          <a:xfrm>
            <a:off x="99060" y="485143"/>
            <a:ext cx="9144000" cy="438582"/>
          </a:xfrm>
          <a:prstGeom prst="rect">
            <a:avLst/>
          </a:prstGeom>
          <a:noFill/>
        </p:spPr>
        <p:txBody>
          <a:bodyPr wrap="square" lIns="68580" tIns="34290" rIns="68580" bIns="34290" rtlCol="0" anchor="t">
            <a:spAutoFit/>
          </a:bodyPr>
          <a:lstStyle/>
          <a:p>
            <a:r>
              <a:rPr lang="ja-JP" altLang="en-US" sz="2400" b="1" dirty="0">
                <a:latin typeface="游ゴシック"/>
                <a:ea typeface="游ゴシック"/>
              </a:rPr>
              <a:t>提案概要</a:t>
            </a:r>
          </a:p>
        </p:txBody>
      </p:sp>
      <p:graphicFrame>
        <p:nvGraphicFramePr>
          <p:cNvPr id="3" name="表 2">
            <a:extLst>
              <a:ext uri="{FF2B5EF4-FFF2-40B4-BE49-F238E27FC236}">
                <a16:creationId xmlns:a16="http://schemas.microsoft.com/office/drawing/2014/main" id="{6AF7F43A-920B-33F9-AA25-156AA66816E9}"/>
              </a:ext>
            </a:extLst>
          </p:cNvPr>
          <p:cNvGraphicFramePr>
            <a:graphicFrameLocks noGrp="1"/>
          </p:cNvGraphicFramePr>
          <p:nvPr>
            <p:extLst>
              <p:ext uri="{D42A27DB-BD31-4B8C-83A1-F6EECF244321}">
                <p14:modId xmlns:p14="http://schemas.microsoft.com/office/powerpoint/2010/main" val="979137345"/>
              </p:ext>
            </p:extLst>
          </p:nvPr>
        </p:nvGraphicFramePr>
        <p:xfrm>
          <a:off x="187315" y="870233"/>
          <a:ext cx="8733155" cy="5868000"/>
        </p:xfrm>
        <a:graphic>
          <a:graphicData uri="http://schemas.openxmlformats.org/drawingml/2006/table">
            <a:tbl>
              <a:tblPr firstRow="1" bandRow="1">
                <a:solidFill>
                  <a:srgbClr val="339966"/>
                </a:solidFill>
                <a:tableStyleId>{2A488322-F2BA-4B5B-9748-0D474271808F}</a:tableStyleId>
              </a:tblPr>
              <a:tblGrid>
                <a:gridCol w="2685281">
                  <a:extLst>
                    <a:ext uri="{9D8B030D-6E8A-4147-A177-3AD203B41FA5}">
                      <a16:colId xmlns:a16="http://schemas.microsoft.com/office/drawing/2014/main" val="331904529"/>
                    </a:ext>
                  </a:extLst>
                </a:gridCol>
                <a:gridCol w="6047874">
                  <a:extLst>
                    <a:ext uri="{9D8B030D-6E8A-4147-A177-3AD203B41FA5}">
                      <a16:colId xmlns:a16="http://schemas.microsoft.com/office/drawing/2014/main" val="3140203703"/>
                    </a:ext>
                  </a:extLst>
                </a:gridCol>
              </a:tblGrid>
              <a:tr h="540000">
                <a:tc>
                  <a:txBody>
                    <a:bodyPr/>
                    <a:lstStyle/>
                    <a:p>
                      <a:r>
                        <a:rPr lang="ja-JP" altLang="en-US" sz="1200" b="1" u="none" dirty="0">
                          <a:solidFill>
                            <a:sysClr val="windowText" lastClr="000000"/>
                          </a:solidFill>
                        </a:rPr>
                        <a:t>アイデアタイトル</a:t>
                      </a:r>
                      <a:endParaRPr kumimoji="1" lang="ja-JP" altLang="en-US" sz="1200" b="1" dirty="0">
                        <a:solidFill>
                          <a:sysClr val="windowText" lastClr="000000"/>
                        </a:solidFill>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1200" b="1" dirty="0">
                        <a:solidFill>
                          <a:sysClr val="windowText" lastClr="000000"/>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9370736"/>
                  </a:ext>
                </a:extLst>
              </a:tr>
              <a:tr h="360000">
                <a:tc gridSpan="2">
                  <a:txBody>
                    <a:bodyPr/>
                    <a:lstStyle/>
                    <a:p>
                      <a:r>
                        <a:rPr kumimoji="1" lang="ja-JP" altLang="en-US" sz="1200" b="0" dirty="0">
                          <a:solidFill>
                            <a:sysClr val="windowText" lastClr="000000"/>
                          </a:solidFill>
                        </a:rPr>
                        <a:t>　</a:t>
                      </a:r>
                      <a:r>
                        <a:rPr kumimoji="1" lang="en-US" altLang="ja-JP" sz="1200" b="0" dirty="0">
                          <a:solidFill>
                            <a:sysClr val="windowText" lastClr="000000"/>
                          </a:solidFill>
                        </a:rPr>
                        <a:t>※</a:t>
                      </a:r>
                      <a:r>
                        <a:rPr lang="ja-JP" altLang="en-US" sz="1200" dirty="0"/>
                        <a:t>過去に応募したことがあるアイデアですか？　　　　　</a:t>
                      </a:r>
                      <a:r>
                        <a:rPr lang="ja-JP" altLang="en-US" sz="1100" dirty="0"/>
                        <a:t>　</a:t>
                      </a:r>
                      <a:r>
                        <a:rPr kumimoji="1" lang="ja-JP" altLang="en-US" sz="1200" b="1" dirty="0">
                          <a:solidFill>
                            <a:sysClr val="windowText" lastClr="000000"/>
                          </a:solidFill>
                        </a:rPr>
                        <a:t>□ はい</a:t>
                      </a:r>
                      <a:r>
                        <a:rPr kumimoji="1" lang="ja-JP" altLang="en-US" sz="1200" b="0" dirty="0">
                          <a:solidFill>
                            <a:sysClr val="windowText" lastClr="000000"/>
                          </a:solidFill>
                        </a:rPr>
                        <a:t>（継続）　</a:t>
                      </a:r>
                      <a:r>
                        <a:rPr kumimoji="1" lang="ja-JP" altLang="en-US" sz="1200" b="1" dirty="0">
                          <a:solidFill>
                            <a:sysClr val="windowText" lastClr="000000"/>
                          </a:solidFill>
                        </a:rPr>
                        <a:t>　　　　　　　□ いいえ</a:t>
                      </a:r>
                      <a:r>
                        <a:rPr kumimoji="1" lang="ja-JP" altLang="en-US" sz="1200" b="0" dirty="0">
                          <a:solidFill>
                            <a:sysClr val="windowText" lastClr="000000"/>
                          </a:solidFill>
                        </a:rPr>
                        <a:t>（新規）　</a:t>
                      </a:r>
                      <a:r>
                        <a:rPr kumimoji="1" lang="ja-JP" altLang="en-US" sz="1200" b="1" dirty="0">
                          <a:solidFill>
                            <a:sysClr val="windowText" lastClr="000000"/>
                          </a:solidFill>
                        </a:rPr>
                        <a:t>　　　　　　　</a:t>
                      </a:r>
                    </a:p>
                  </a:txBody>
                  <a:tcPr marL="68580" marR="68580" marT="34290" marB="34290" anchor="ctr">
                    <a:lnL w="285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74772896"/>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ysClr val="windowText" lastClr="000000"/>
                          </a:solidFill>
                        </a:rPr>
                        <a:t>高専名</a:t>
                      </a: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ysClr val="windowText" lastClr="000000"/>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0688813"/>
                  </a:ext>
                </a:extLst>
              </a:tr>
              <a:tr h="54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游ゴシック" panose="020B0400000000000000" pitchFamily="50" charset="-128"/>
                        </a:rPr>
                        <a:t>対象とする地域</a:t>
                      </a:r>
                      <a:r>
                        <a:rPr lang="ja-JP" altLang="en-US" sz="1200" b="0" dirty="0">
                          <a:solidFill>
                            <a:prstClr val="black"/>
                          </a:solidFill>
                          <a:latin typeface="游ゴシック" panose="020B0400000000000000" pitchFamily="50" charset="-128"/>
                        </a:rPr>
                        <a:t>（</a:t>
                      </a:r>
                      <a:r>
                        <a:rPr lang="ja-JP" altLang="en-US" sz="1200" b="0" dirty="0">
                          <a:solidFill>
                            <a:prstClr val="black"/>
                          </a:solidFill>
                          <a:latin typeface="游ゴシック" panose="020B0400000000000000" pitchFamily="50" charset="-128"/>
                          <a:sym typeface="Wingdings" panose="05000000000000000000" pitchFamily="2" charset="2"/>
                        </a:rPr>
                        <a:t>〇〇県〇〇市）</a:t>
                      </a:r>
                      <a:endParaRPr kumimoji="1" lang="ja-JP" altLang="en-US" sz="1200" b="1" dirty="0">
                        <a:solidFill>
                          <a:sysClr val="windowText" lastClr="000000"/>
                        </a:solidFill>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dirty="0">
                        <a:solidFill>
                          <a:sysClr val="windowText" lastClr="000000"/>
                        </a:solidFill>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4016945"/>
                  </a:ext>
                </a:extLst>
              </a:tr>
              <a:tr h="1296000">
                <a:tc>
                  <a:txBody>
                    <a:bodyPr/>
                    <a:lstStyle/>
                    <a:p>
                      <a:r>
                        <a:rPr kumimoji="1" lang="ja-JP" altLang="en-US" sz="1200" b="1" dirty="0">
                          <a:latin typeface="游ゴシック" panose="020B0400000000000000" pitchFamily="50" charset="-128"/>
                          <a:ea typeface="游ゴシック" panose="020B0400000000000000" pitchFamily="50" charset="-128"/>
                        </a:rPr>
                        <a:t>解決したい地域の課題</a:t>
                      </a:r>
                      <a:endParaRPr kumimoji="1" lang="en-US" altLang="ja-JP" sz="1200" b="1" dirty="0">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en-US" altLang="ja-JP" sz="1200" b="1" dirty="0">
                        <a:latin typeface="游ゴシック" panose="020B0400000000000000" pitchFamily="50" charset="-128"/>
                        <a:ea typeface="游ゴシック" panose="020B0400000000000000" pitchFamily="50" charset="-128"/>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4036499"/>
                  </a:ext>
                </a:extLst>
              </a:tr>
              <a:tr h="12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1" kern="1200" dirty="0">
                          <a:solidFill>
                            <a:schemeClr val="dk1"/>
                          </a:solidFill>
                          <a:effectLst/>
                          <a:latin typeface="+mn-lt"/>
                          <a:ea typeface="+mn-ea"/>
                          <a:cs typeface="+mn-cs"/>
                        </a:rPr>
                        <a:t>課題を</a:t>
                      </a:r>
                      <a:r>
                        <a:rPr kumimoji="1" lang="ja-JP" altLang="ja-JP" sz="1200" b="1" kern="1200" dirty="0">
                          <a:solidFill>
                            <a:schemeClr val="dk1"/>
                          </a:solidFill>
                          <a:effectLst/>
                          <a:latin typeface="+mn-lt"/>
                          <a:ea typeface="+mn-ea"/>
                          <a:cs typeface="+mn-cs"/>
                        </a:rPr>
                        <a:t>解決するためのアイデア</a:t>
                      </a:r>
                      <a:endParaRPr kumimoji="1" lang="ja-JP" altLang="en-US" sz="10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7129885"/>
                  </a:ext>
                </a:extLst>
              </a:tr>
              <a:tr h="12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1" dirty="0">
                          <a:effectLst/>
                        </a:rPr>
                        <a:t>アイデアを地域に実装するための</a:t>
                      </a:r>
                      <a:endParaRPr lang="en-US" altLang="ja-JP" sz="1200" b="1">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b="1">
                          <a:effectLst/>
                        </a:rPr>
                        <a:t>取り組み</a:t>
                      </a: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28575" cap="flat" cmpd="sng" algn="ctr">
                      <a:no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游ゴシック" panose="020B0400000000000000" pitchFamily="50" charset="-128"/>
                        <a:ea typeface="游ゴシック" panose="020B0400000000000000" pitchFamily="50" charset="-128"/>
                      </a:endParaRPr>
                    </a:p>
                  </a:txBody>
                  <a:tcPr marL="68580" marR="68580" marT="34290" marB="34290" anchor="ctr">
                    <a:lnL w="6350" cap="flat" cmpd="sng" algn="ctr">
                      <a:solidFill>
                        <a:schemeClr val="tx1">
                          <a:lumMod val="50000"/>
                          <a:lumOff val="5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6495740"/>
                  </a:ext>
                </a:extLst>
              </a:tr>
            </a:tbl>
          </a:graphicData>
        </a:graphic>
      </p:graphicFrame>
    </p:spTree>
    <p:extLst>
      <p:ext uri="{BB962C8B-B14F-4D97-AF65-F5344CB8AC3E}">
        <p14:creationId xmlns:p14="http://schemas.microsoft.com/office/powerpoint/2010/main" val="2024978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D5A0C73-A0DA-2F00-7A10-64276CF2911F}"/>
              </a:ext>
            </a:extLst>
          </p:cNvPr>
          <p:cNvSpPr txBox="1"/>
          <p:nvPr/>
        </p:nvSpPr>
        <p:spPr>
          <a:xfrm>
            <a:off x="812524" y="2541490"/>
            <a:ext cx="7719000" cy="1520673"/>
          </a:xfrm>
          <a:prstGeom prst="rect">
            <a:avLst/>
          </a:prstGeom>
          <a:noFill/>
        </p:spPr>
        <p:txBody>
          <a:bodyPr wrap="square">
            <a:spAutoFit/>
          </a:bodyPr>
          <a:lstStyle/>
          <a:p>
            <a:pPr marR="10480">
              <a:lnSpc>
                <a:spcPct val="200000"/>
              </a:lnSpc>
            </a:pPr>
            <a:r>
              <a:rPr lang="ja-JP" altLang="en-US" sz="1800" dirty="0">
                <a:solidFill>
                  <a:srgbClr val="FF0000"/>
                </a:solidFill>
                <a:latin typeface="+mn-ea"/>
              </a:rPr>
              <a:t>企画</a:t>
            </a:r>
            <a:r>
              <a:rPr lang="ja-JP" altLang="en-US" sz="1800" i="0" u="none" strike="noStrike" baseline="0" dirty="0">
                <a:solidFill>
                  <a:srgbClr val="FF0000"/>
                </a:solidFill>
                <a:latin typeface="+mn-ea"/>
              </a:rPr>
              <a:t>提案内容</a:t>
            </a:r>
            <a:r>
              <a:rPr lang="ja-JP" altLang="en-US" sz="1800" dirty="0">
                <a:solidFill>
                  <a:srgbClr val="FF0000"/>
                </a:solidFill>
                <a:latin typeface="+mn-ea"/>
              </a:rPr>
              <a:t>（</a:t>
            </a:r>
            <a:r>
              <a:rPr lang="ja-JP" altLang="en-US" sz="1800" b="1" dirty="0">
                <a:solidFill>
                  <a:srgbClr val="FF0000"/>
                </a:solidFill>
                <a:latin typeface="+mn-ea"/>
              </a:rPr>
              <a:t>最大</a:t>
            </a:r>
            <a:r>
              <a:rPr lang="en-US" altLang="ja-JP" sz="1800" b="1" dirty="0">
                <a:solidFill>
                  <a:srgbClr val="FF0000"/>
                </a:solidFill>
                <a:latin typeface="+mn-ea"/>
              </a:rPr>
              <a:t>5</a:t>
            </a:r>
            <a:r>
              <a:rPr lang="ja-JP" altLang="en-US" sz="1800" b="1" dirty="0">
                <a:solidFill>
                  <a:srgbClr val="FF0000"/>
                </a:solidFill>
                <a:latin typeface="+mn-ea"/>
              </a:rPr>
              <a:t>枚</a:t>
            </a:r>
            <a:r>
              <a:rPr lang="ja-JP" altLang="en-US" sz="1800" dirty="0">
                <a:solidFill>
                  <a:srgbClr val="FF0000"/>
                </a:solidFill>
                <a:latin typeface="+mn-ea"/>
              </a:rPr>
              <a:t>まで）</a:t>
            </a:r>
            <a:r>
              <a:rPr lang="ja-JP" altLang="en-US" dirty="0">
                <a:solidFill>
                  <a:srgbClr val="FF0000"/>
                </a:solidFill>
                <a:latin typeface="+mn-ea"/>
              </a:rPr>
              <a:t>は、</a:t>
            </a:r>
            <a:r>
              <a:rPr lang="ja-JP" altLang="en-US" sz="1800" i="0" u="none" strike="noStrike" baseline="0" dirty="0">
                <a:solidFill>
                  <a:srgbClr val="FF0000"/>
                </a:solidFill>
                <a:latin typeface="+mn-ea"/>
              </a:rPr>
              <a:t>第</a:t>
            </a:r>
            <a:r>
              <a:rPr lang="en-US" altLang="ja-JP" sz="1800" i="0" u="none" strike="noStrike" baseline="0" dirty="0">
                <a:solidFill>
                  <a:srgbClr val="FF0000"/>
                </a:solidFill>
                <a:latin typeface="+mn-ea"/>
              </a:rPr>
              <a:t>3</a:t>
            </a:r>
            <a:r>
              <a:rPr lang="ja-JP" altLang="en-US" sz="1800" i="0" u="none" strike="noStrike" baseline="0" dirty="0">
                <a:solidFill>
                  <a:srgbClr val="FF0000"/>
                </a:solidFill>
                <a:latin typeface="+mn-ea"/>
              </a:rPr>
              <a:t>回高専防災減災コンテスト「募集要項」の</a:t>
            </a:r>
            <a:r>
              <a:rPr lang="ja-JP" altLang="en-US" sz="1800" b="1" i="0" u="none" strike="noStrike" baseline="0" dirty="0">
                <a:solidFill>
                  <a:srgbClr val="FF0000"/>
                </a:solidFill>
                <a:latin typeface="+mn-ea"/>
              </a:rPr>
              <a:t>募集アイデア</a:t>
            </a:r>
            <a:r>
              <a:rPr lang="ja-JP" altLang="en-US" sz="1800" i="0" u="none" strike="noStrike" baseline="0" dirty="0">
                <a:solidFill>
                  <a:srgbClr val="FF0000"/>
                </a:solidFill>
                <a:latin typeface="+mn-ea"/>
              </a:rPr>
              <a:t>と</a:t>
            </a:r>
            <a:r>
              <a:rPr lang="ja-JP" altLang="en-US" sz="1800" b="1" i="0" u="none" strike="noStrike" baseline="0" dirty="0">
                <a:solidFill>
                  <a:srgbClr val="FF0000"/>
                </a:solidFill>
                <a:latin typeface="+mn-ea"/>
              </a:rPr>
              <a:t>書類審査の観点</a:t>
            </a:r>
            <a:r>
              <a:rPr lang="ja-JP" altLang="en-US" sz="1800" i="0" u="none" strike="noStrike" baseline="0" dirty="0">
                <a:solidFill>
                  <a:srgbClr val="FF0000"/>
                </a:solidFill>
                <a:latin typeface="+mn-ea"/>
              </a:rPr>
              <a:t>を確認の上、記入してください。</a:t>
            </a:r>
            <a:endParaRPr lang="en-US" altLang="ja-JP" sz="1800" i="0" u="none" strike="noStrike" baseline="0" dirty="0">
              <a:solidFill>
                <a:srgbClr val="FF0000"/>
              </a:solidFill>
              <a:latin typeface="+mn-ea"/>
            </a:endParaRPr>
          </a:p>
          <a:p>
            <a:pPr marR="10480">
              <a:lnSpc>
                <a:spcPct val="200000"/>
              </a:lnSpc>
            </a:pPr>
            <a:r>
              <a:rPr lang="en-US" altLang="ja-JP" sz="1200" i="0" u="none" strike="noStrike" baseline="0" dirty="0">
                <a:solidFill>
                  <a:srgbClr val="FF0000"/>
                </a:solidFill>
                <a:latin typeface="+mn-ea"/>
              </a:rPr>
              <a:t>※</a:t>
            </a:r>
            <a:r>
              <a:rPr lang="ja-JP" altLang="en-US" sz="1200" i="0" u="none" strike="noStrike" baseline="0" dirty="0">
                <a:solidFill>
                  <a:srgbClr val="FF0000"/>
                </a:solidFill>
                <a:latin typeface="+mn-ea"/>
              </a:rPr>
              <a:t>このコメントは使用時、削除してください。</a:t>
            </a:r>
            <a:endParaRPr lang="en-US" altLang="ja-JP" sz="1200" i="0" u="none" strike="noStrike" baseline="0" dirty="0">
              <a:solidFill>
                <a:srgbClr val="FF0000"/>
              </a:solidFill>
              <a:latin typeface="+mn-ea"/>
            </a:endParaRPr>
          </a:p>
        </p:txBody>
      </p:sp>
    </p:spTree>
    <p:extLst>
      <p:ext uri="{BB962C8B-B14F-4D97-AF65-F5344CB8AC3E}">
        <p14:creationId xmlns:p14="http://schemas.microsoft.com/office/powerpoint/2010/main" val="788772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24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46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546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8005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628</Words>
  <Application>Microsoft Office PowerPoint</Application>
  <PresentationFormat>画面に合わせる (4:3)</PresentationFormat>
  <Paragraphs>60</Paragraphs>
  <Slides>9</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メイリオ</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2023-07-13T09:42:09Z</dcterms:created>
  <dcterms:modified xsi:type="dcterms:W3CDTF">2024-05-13T10:16:59Z</dcterms:modified>
</cp:coreProperties>
</file>