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8" r:id="rId2"/>
    <p:sldId id="259" r:id="rId3"/>
    <p:sldId id="256" r:id="rId4"/>
    <p:sldId id="257" r:id="rId5"/>
    <p:sldId id="260" r:id="rId6"/>
    <p:sldId id="261" r:id="rId7"/>
    <p:sldId id="262"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CEF6"/>
    <a:srgbClr val="A9DC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91" autoAdjust="0"/>
    <p:restoredTop sz="94660"/>
  </p:normalViewPr>
  <p:slideViewPr>
    <p:cSldViewPr snapToGrid="0">
      <p:cViewPr varScale="1">
        <p:scale>
          <a:sx n="116" d="100"/>
          <a:sy n="116" d="100"/>
        </p:scale>
        <p:origin x="720" y="76"/>
      </p:cViewPr>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3d2457dc9855aedb" providerId="LiveId" clId="{AC098058-505D-4FF2-806E-E03F228E8A1B}"/>
    <pc:docChg chg="undo custSel addSld delSld modSld">
      <pc:chgData name="" userId="3d2457dc9855aedb" providerId="LiveId" clId="{AC098058-505D-4FF2-806E-E03F228E8A1B}" dt="2022-08-18T10:45:27.974" v="542"/>
      <pc:docMkLst>
        <pc:docMk/>
      </pc:docMkLst>
      <pc:sldChg chg="addSp delSp modSp setBg">
        <pc:chgData name="" userId="3d2457dc9855aedb" providerId="LiveId" clId="{AC098058-505D-4FF2-806E-E03F228E8A1B}" dt="2022-08-18T10:45:27.974" v="542"/>
        <pc:sldMkLst>
          <pc:docMk/>
          <pc:sldMk cId="1777713461" sldId="256"/>
        </pc:sldMkLst>
        <pc:spChg chg="mod">
          <ac:chgData name="" userId="3d2457dc9855aedb" providerId="LiveId" clId="{AC098058-505D-4FF2-806E-E03F228E8A1B}" dt="2022-08-18T10:01:31.742" v="49" actId="1076"/>
          <ac:spMkLst>
            <pc:docMk/>
            <pc:sldMk cId="1777713461" sldId="256"/>
            <ac:spMk id="2" creationId="{EED73F6F-C6DC-4FA9-906F-E5D8DDC02CBD}"/>
          </ac:spMkLst>
        </pc:spChg>
        <pc:spChg chg="del">
          <ac:chgData name="" userId="3d2457dc9855aedb" providerId="LiveId" clId="{AC098058-505D-4FF2-806E-E03F228E8A1B}" dt="2022-08-18T10:03:34.907" v="69" actId="478"/>
          <ac:spMkLst>
            <pc:docMk/>
            <pc:sldMk cId="1777713461" sldId="256"/>
            <ac:spMk id="4" creationId="{00000000-0000-0000-0000-000000000000}"/>
          </ac:spMkLst>
        </pc:spChg>
        <pc:spChg chg="mod">
          <ac:chgData name="" userId="3d2457dc9855aedb" providerId="LiveId" clId="{AC098058-505D-4FF2-806E-E03F228E8A1B}" dt="2022-08-18T10:42:38.926" v="533" actId="1076"/>
          <ac:spMkLst>
            <pc:docMk/>
            <pc:sldMk cId="1777713461" sldId="256"/>
            <ac:spMk id="5" creationId="{154E284E-4DC6-497C-A310-97338F1311CC}"/>
          </ac:spMkLst>
        </pc:spChg>
        <pc:spChg chg="mod">
          <ac:chgData name="" userId="3d2457dc9855aedb" providerId="LiveId" clId="{AC098058-505D-4FF2-806E-E03F228E8A1B}" dt="2022-08-18T10:42:44.523" v="535" actId="1036"/>
          <ac:spMkLst>
            <pc:docMk/>
            <pc:sldMk cId="1777713461" sldId="256"/>
            <ac:spMk id="6" creationId="{9D96240A-6665-4D8D-A572-55B8E0560E68}"/>
          </ac:spMkLst>
        </pc:spChg>
        <pc:spChg chg="add del">
          <ac:chgData name="" userId="3d2457dc9855aedb" providerId="LiveId" clId="{AC098058-505D-4FF2-806E-E03F228E8A1B}" dt="2022-08-18T10:38:49.589" v="507" actId="478"/>
          <ac:spMkLst>
            <pc:docMk/>
            <pc:sldMk cId="1777713461" sldId="256"/>
            <ac:spMk id="7" creationId="{4C69D957-E63A-4DF0-80A7-C904CDE379A9}"/>
          </ac:spMkLst>
        </pc:spChg>
      </pc:sldChg>
      <pc:sldChg chg="addSp delSp modSp setBg">
        <pc:chgData name="" userId="3d2457dc9855aedb" providerId="LiveId" clId="{AC098058-505D-4FF2-806E-E03F228E8A1B}" dt="2022-08-18T10:45:27.974" v="542"/>
        <pc:sldMkLst>
          <pc:docMk/>
          <pc:sldMk cId="564568325" sldId="257"/>
        </pc:sldMkLst>
        <pc:spChg chg="mod">
          <ac:chgData name="" userId="3d2457dc9855aedb" providerId="LiveId" clId="{AC098058-505D-4FF2-806E-E03F228E8A1B}" dt="2022-08-18T10:42:27.594" v="532" actId="1076"/>
          <ac:spMkLst>
            <pc:docMk/>
            <pc:sldMk cId="564568325" sldId="257"/>
            <ac:spMk id="2" creationId="{00000000-0000-0000-0000-000000000000}"/>
          </ac:spMkLst>
        </pc:spChg>
        <pc:spChg chg="mod">
          <ac:chgData name="" userId="3d2457dc9855aedb" providerId="LiveId" clId="{AC098058-505D-4FF2-806E-E03F228E8A1B}" dt="2022-08-18T10:01:35.236" v="50" actId="1076"/>
          <ac:spMkLst>
            <pc:docMk/>
            <pc:sldMk cId="564568325" sldId="257"/>
            <ac:spMk id="3" creationId="{C046C9D7-141E-4807-8D30-4ADAB9C9927F}"/>
          </ac:spMkLst>
        </pc:spChg>
        <pc:spChg chg="del">
          <ac:chgData name="" userId="3d2457dc9855aedb" providerId="LiveId" clId="{AC098058-505D-4FF2-806E-E03F228E8A1B}" dt="2022-08-18T10:03:38" v="71" actId="478"/>
          <ac:spMkLst>
            <pc:docMk/>
            <pc:sldMk cId="564568325" sldId="257"/>
            <ac:spMk id="5" creationId="{00000000-0000-0000-0000-000000000000}"/>
          </ac:spMkLst>
        </pc:spChg>
        <pc:spChg chg="add del">
          <ac:chgData name="" userId="3d2457dc9855aedb" providerId="LiveId" clId="{AC098058-505D-4FF2-806E-E03F228E8A1B}" dt="2022-08-18T10:38:51.579" v="508" actId="478"/>
          <ac:spMkLst>
            <pc:docMk/>
            <pc:sldMk cId="564568325" sldId="257"/>
            <ac:spMk id="6" creationId="{B8477B9A-15E6-4708-AC60-AB6CC3935B98}"/>
          </ac:spMkLst>
        </pc:spChg>
        <pc:spChg chg="mod">
          <ac:chgData name="" userId="3d2457dc9855aedb" providerId="LiveId" clId="{AC098058-505D-4FF2-806E-E03F228E8A1B}" dt="2022-08-18T10:42:25.071" v="531" actId="1076"/>
          <ac:spMkLst>
            <pc:docMk/>
            <pc:sldMk cId="564568325" sldId="257"/>
            <ac:spMk id="7" creationId="{CA3E5779-484F-4031-A9C6-1FD9D250995B}"/>
          </ac:spMkLst>
        </pc:spChg>
      </pc:sldChg>
      <pc:sldChg chg="addSp delSp modSp setBg">
        <pc:chgData name="" userId="3d2457dc9855aedb" providerId="LiveId" clId="{AC098058-505D-4FF2-806E-E03F228E8A1B}" dt="2022-08-18T10:45:27.974" v="542"/>
        <pc:sldMkLst>
          <pc:docMk/>
          <pc:sldMk cId="578925220" sldId="258"/>
        </pc:sldMkLst>
        <pc:spChg chg="mod">
          <ac:chgData name="" userId="3d2457dc9855aedb" providerId="LiveId" clId="{AC098058-505D-4FF2-806E-E03F228E8A1B}" dt="2022-08-18T10:00:52.461" v="40" actId="1076"/>
          <ac:spMkLst>
            <pc:docMk/>
            <pc:sldMk cId="578925220" sldId="258"/>
            <ac:spMk id="3" creationId="{D5B998B0-638A-4583-B96D-2BFE713111A5}"/>
          </ac:spMkLst>
        </pc:spChg>
        <pc:spChg chg="mod">
          <ac:chgData name="" userId="3d2457dc9855aedb" providerId="LiveId" clId="{AC098058-505D-4FF2-806E-E03F228E8A1B}" dt="2022-08-18T10:43:07.181" v="537" actId="1076"/>
          <ac:spMkLst>
            <pc:docMk/>
            <pc:sldMk cId="578925220" sldId="258"/>
            <ac:spMk id="4" creationId="{154E284E-4DC6-497C-A310-97338F1311CC}"/>
          </ac:spMkLst>
        </pc:spChg>
        <pc:spChg chg="mod">
          <ac:chgData name="" userId="3d2457dc9855aedb" providerId="LiveId" clId="{AC098058-505D-4FF2-806E-E03F228E8A1B}" dt="2022-08-18T10:43:11.430" v="538" actId="1076"/>
          <ac:spMkLst>
            <pc:docMk/>
            <pc:sldMk cId="578925220" sldId="258"/>
            <ac:spMk id="5" creationId="{4B6E254A-9D7C-4FFE-9DC2-621C3F2FBED0}"/>
          </ac:spMkLst>
        </pc:spChg>
        <pc:spChg chg="mod">
          <ac:chgData name="" userId="3d2457dc9855aedb" providerId="LiveId" clId="{AC098058-505D-4FF2-806E-E03F228E8A1B}" dt="2022-08-18T10:43:16.042" v="540" actId="1076"/>
          <ac:spMkLst>
            <pc:docMk/>
            <pc:sldMk cId="578925220" sldId="258"/>
            <ac:spMk id="6" creationId="{36CE1BF2-7E2B-4D40-ABF6-8381F628A7B3}"/>
          </ac:spMkLst>
        </pc:spChg>
        <pc:spChg chg="mod">
          <ac:chgData name="" userId="3d2457dc9855aedb" providerId="LiveId" clId="{AC098058-505D-4FF2-806E-E03F228E8A1B}" dt="2022-08-18T10:41:38.269" v="525" actId="1076"/>
          <ac:spMkLst>
            <pc:docMk/>
            <pc:sldMk cId="578925220" sldId="258"/>
            <ac:spMk id="7" creationId="{2CF54775-3A78-4237-A45D-EF849A355C68}"/>
          </ac:spMkLst>
        </pc:spChg>
        <pc:spChg chg="mod">
          <ac:chgData name="" userId="3d2457dc9855aedb" providerId="LiveId" clId="{AC098058-505D-4FF2-806E-E03F228E8A1B}" dt="2022-08-18T10:43:14.168" v="539" actId="1076"/>
          <ac:spMkLst>
            <pc:docMk/>
            <pc:sldMk cId="578925220" sldId="258"/>
            <ac:spMk id="8" creationId="{7D09A659-C4F1-420F-ABB6-F1ABD4FBFAEC}"/>
          </ac:spMkLst>
        </pc:spChg>
        <pc:spChg chg="del mod">
          <ac:chgData name="" userId="3d2457dc9855aedb" providerId="LiveId" clId="{AC098058-505D-4FF2-806E-E03F228E8A1B}" dt="2022-08-18T10:38:32.762" v="503" actId="478"/>
          <ac:spMkLst>
            <pc:docMk/>
            <pc:sldMk cId="578925220" sldId="258"/>
            <ac:spMk id="9" creationId="{00000000-0000-0000-0000-000000000000}"/>
          </ac:spMkLst>
        </pc:spChg>
        <pc:picChg chg="add del">
          <ac:chgData name="" userId="3d2457dc9855aedb" providerId="LiveId" clId="{AC098058-505D-4FF2-806E-E03F228E8A1B}" dt="2022-08-18T10:00:20.449" v="34" actId="478"/>
          <ac:picMkLst>
            <pc:docMk/>
            <pc:sldMk cId="578925220" sldId="258"/>
            <ac:picMk id="2" creationId="{41D72241-A2FA-483B-A440-4C043A0017AD}"/>
          </ac:picMkLst>
        </pc:picChg>
        <pc:picChg chg="add del mod">
          <ac:chgData name="" userId="3d2457dc9855aedb" providerId="LiveId" clId="{AC098058-505D-4FF2-806E-E03F228E8A1B}" dt="2022-08-18T10:02:57.151" v="61" actId="478"/>
          <ac:picMkLst>
            <pc:docMk/>
            <pc:sldMk cId="578925220" sldId="258"/>
            <ac:picMk id="10" creationId="{C9058AC0-22E2-48B5-90AD-678450D2B0BF}"/>
          </ac:picMkLst>
        </pc:picChg>
        <pc:picChg chg="del">
          <ac:chgData name="" userId="3d2457dc9855aedb" providerId="LiveId" clId="{AC098058-505D-4FF2-806E-E03F228E8A1B}" dt="2022-08-18T09:58:42.705" v="28" actId="478"/>
          <ac:picMkLst>
            <pc:docMk/>
            <pc:sldMk cId="578925220" sldId="258"/>
            <ac:picMk id="11" creationId="{00000000-0000-0000-0000-000000000000}"/>
          </ac:picMkLst>
        </pc:picChg>
        <pc:picChg chg="add del">
          <ac:chgData name="" userId="3d2457dc9855aedb" providerId="LiveId" clId="{AC098058-505D-4FF2-806E-E03F228E8A1B}" dt="2022-08-18T10:38:34.034" v="504" actId="478"/>
          <ac:picMkLst>
            <pc:docMk/>
            <pc:sldMk cId="578925220" sldId="258"/>
            <ac:picMk id="12" creationId="{11CA72FC-2A9B-4415-AA1F-7B4D7F348DCE}"/>
          </ac:picMkLst>
        </pc:picChg>
      </pc:sldChg>
      <pc:sldChg chg="addSp delSp modSp setBg">
        <pc:chgData name="" userId="3d2457dc9855aedb" providerId="LiveId" clId="{AC098058-505D-4FF2-806E-E03F228E8A1B}" dt="2022-08-18T10:45:27.974" v="542"/>
        <pc:sldMkLst>
          <pc:docMk/>
          <pc:sldMk cId="670608922" sldId="259"/>
        </pc:sldMkLst>
        <pc:spChg chg="mod">
          <ac:chgData name="" userId="3d2457dc9855aedb" providerId="LiveId" clId="{AC098058-505D-4FF2-806E-E03F228E8A1B}" dt="2022-08-18T10:42:56.888" v="536" actId="1076"/>
          <ac:spMkLst>
            <pc:docMk/>
            <pc:sldMk cId="670608922" sldId="259"/>
            <ac:spMk id="4" creationId="{154E284E-4DC6-497C-A310-97338F1311CC}"/>
          </ac:spMkLst>
        </pc:spChg>
        <pc:spChg chg="mod">
          <ac:chgData name="" userId="3d2457dc9855aedb" providerId="LiveId" clId="{AC098058-505D-4FF2-806E-E03F228E8A1B}" dt="2022-08-18T10:01:21.414" v="46" actId="1076"/>
          <ac:spMkLst>
            <pc:docMk/>
            <pc:sldMk cId="670608922" sldId="259"/>
            <ac:spMk id="5" creationId="{C95DFCD8-1A2F-4E71-9E02-52834E2D8455}"/>
          </ac:spMkLst>
        </pc:spChg>
        <pc:spChg chg="mod">
          <ac:chgData name="" userId="3d2457dc9855aedb" providerId="LiveId" clId="{AC098058-505D-4FF2-806E-E03F228E8A1B}" dt="2022-08-18T10:12:05.137" v="86" actId="1076"/>
          <ac:spMkLst>
            <pc:docMk/>
            <pc:sldMk cId="670608922" sldId="259"/>
            <ac:spMk id="10" creationId="{7D4E1FB7-7389-422B-890E-4D65E695A4DC}"/>
          </ac:spMkLst>
        </pc:spChg>
        <pc:spChg chg="mod">
          <ac:chgData name="" userId="3d2457dc9855aedb" providerId="LiveId" clId="{AC098058-505D-4FF2-806E-E03F228E8A1B}" dt="2022-08-18T10:12:05.137" v="86" actId="1076"/>
          <ac:spMkLst>
            <pc:docMk/>
            <pc:sldMk cId="670608922" sldId="259"/>
            <ac:spMk id="11" creationId="{B7058C5B-2819-4DDE-9B50-9EB092F1227D}"/>
          </ac:spMkLst>
        </pc:spChg>
        <pc:spChg chg="del">
          <ac:chgData name="" userId="3d2457dc9855aedb" providerId="LiveId" clId="{AC098058-505D-4FF2-806E-E03F228E8A1B}" dt="2022-08-18T10:03:32.061" v="67" actId="478"/>
          <ac:spMkLst>
            <pc:docMk/>
            <pc:sldMk cId="670608922" sldId="259"/>
            <ac:spMk id="12" creationId="{00000000-0000-0000-0000-000000000000}"/>
          </ac:spMkLst>
        </pc:spChg>
        <pc:spChg chg="add del">
          <ac:chgData name="" userId="3d2457dc9855aedb" providerId="LiveId" clId="{AC098058-505D-4FF2-806E-E03F228E8A1B}" dt="2022-08-18T10:38:44.160" v="506" actId="478"/>
          <ac:spMkLst>
            <pc:docMk/>
            <pc:sldMk cId="670608922" sldId="259"/>
            <ac:spMk id="17" creationId="{C731D2FE-0A24-4BA3-8286-804FE2560362}"/>
          </ac:spMkLst>
        </pc:spChg>
        <pc:graphicFrameChg chg="mod">
          <ac:chgData name="" userId="3d2457dc9855aedb" providerId="LiveId" clId="{AC098058-505D-4FF2-806E-E03F228E8A1B}" dt="2022-08-18T10:12:05.137" v="86" actId="1076"/>
          <ac:graphicFrameMkLst>
            <pc:docMk/>
            <pc:sldMk cId="670608922" sldId="259"/>
            <ac:graphicFrameMk id="9" creationId="{C5119093-0734-4226-967D-2BD39993599A}"/>
          </ac:graphicFrameMkLst>
        </pc:graphicFrameChg>
        <pc:picChg chg="add del mod">
          <ac:chgData name="" userId="3d2457dc9855aedb" providerId="LiveId" clId="{AC098058-505D-4FF2-806E-E03F228E8A1B}" dt="2022-08-18T10:01:11.617" v="43" actId="478"/>
          <ac:picMkLst>
            <pc:docMk/>
            <pc:sldMk cId="670608922" sldId="259"/>
            <ac:picMk id="2" creationId="{329F7037-4A49-454F-BCB9-27F6AB635D77}"/>
          </ac:picMkLst>
        </pc:picChg>
        <pc:picChg chg="del">
          <ac:chgData name="" userId="3d2457dc9855aedb" providerId="LiveId" clId="{AC098058-505D-4FF2-806E-E03F228E8A1B}" dt="2022-08-18T09:58:53.163" v="29" actId="478"/>
          <ac:picMkLst>
            <pc:docMk/>
            <pc:sldMk cId="670608922" sldId="259"/>
            <ac:picMk id="13" creationId="{00000000-0000-0000-0000-000000000000}"/>
          </ac:picMkLst>
        </pc:picChg>
        <pc:picChg chg="add del mod">
          <ac:chgData name="" userId="3d2457dc9855aedb" providerId="LiveId" clId="{AC098058-505D-4FF2-806E-E03F228E8A1B}" dt="2022-08-18T10:01:23.049" v="47" actId="478"/>
          <ac:picMkLst>
            <pc:docMk/>
            <pc:sldMk cId="670608922" sldId="259"/>
            <ac:picMk id="15" creationId="{0EAD372A-0B3B-47A5-B131-3AD862591B4B}"/>
          </ac:picMkLst>
        </pc:picChg>
        <pc:picChg chg="add del mod">
          <ac:chgData name="" userId="3d2457dc9855aedb" providerId="LiveId" clId="{AC098058-505D-4FF2-806E-E03F228E8A1B}" dt="2022-08-18T10:38:41.614" v="505" actId="478"/>
          <ac:picMkLst>
            <pc:docMk/>
            <pc:sldMk cId="670608922" sldId="259"/>
            <ac:picMk id="16" creationId="{B1BBDE0F-4694-464E-B2C4-653E5C9393C1}"/>
          </ac:picMkLst>
        </pc:picChg>
      </pc:sldChg>
      <pc:sldChg chg="addSp delSp modSp setBg">
        <pc:chgData name="" userId="3d2457dc9855aedb" providerId="LiveId" clId="{AC098058-505D-4FF2-806E-E03F228E8A1B}" dt="2022-08-18T10:45:27.974" v="542"/>
        <pc:sldMkLst>
          <pc:docMk/>
          <pc:sldMk cId="2510509278" sldId="260"/>
        </pc:sldMkLst>
        <pc:spChg chg="mod">
          <ac:chgData name="" userId="3d2457dc9855aedb" providerId="LiveId" clId="{AC098058-505D-4FF2-806E-E03F228E8A1B}" dt="2022-08-18T10:42:12.386" v="530" actId="1076"/>
          <ac:spMkLst>
            <pc:docMk/>
            <pc:sldMk cId="2510509278" sldId="260"/>
            <ac:spMk id="2" creationId="{00000000-0000-0000-0000-000000000000}"/>
          </ac:spMkLst>
        </pc:spChg>
        <pc:spChg chg="mod">
          <ac:chgData name="" userId="3d2457dc9855aedb" providerId="LiveId" clId="{AC098058-505D-4FF2-806E-E03F228E8A1B}" dt="2022-08-18T10:01:39.132" v="51" actId="1076"/>
          <ac:spMkLst>
            <pc:docMk/>
            <pc:sldMk cId="2510509278" sldId="260"/>
            <ac:spMk id="3" creationId="{B0E798E4-8764-4FE6-9F0A-47EB4643F424}"/>
          </ac:spMkLst>
        </pc:spChg>
        <pc:spChg chg="mod">
          <ac:chgData name="" userId="3d2457dc9855aedb" providerId="LiveId" clId="{AC098058-505D-4FF2-806E-E03F228E8A1B}" dt="2022-08-18T10:42:08.522" v="529" actId="1076"/>
          <ac:spMkLst>
            <pc:docMk/>
            <pc:sldMk cId="2510509278" sldId="260"/>
            <ac:spMk id="5" creationId="{CA3E5779-484F-4031-A9C6-1FD9D250995B}"/>
          </ac:spMkLst>
        </pc:spChg>
        <pc:spChg chg="add del">
          <ac:chgData name="" userId="3d2457dc9855aedb" providerId="LiveId" clId="{AC098058-505D-4FF2-806E-E03F228E8A1B}" dt="2022-08-18T10:38:53.800" v="509" actId="478"/>
          <ac:spMkLst>
            <pc:docMk/>
            <pc:sldMk cId="2510509278" sldId="260"/>
            <ac:spMk id="6" creationId="{0004FC14-F138-447B-82B6-C71CB18D1D7E}"/>
          </ac:spMkLst>
        </pc:spChg>
        <pc:spChg chg="del">
          <ac:chgData name="" userId="3d2457dc9855aedb" providerId="LiveId" clId="{AC098058-505D-4FF2-806E-E03F228E8A1B}" dt="2022-08-18T10:03:41.108" v="73" actId="478"/>
          <ac:spMkLst>
            <pc:docMk/>
            <pc:sldMk cId="2510509278" sldId="260"/>
            <ac:spMk id="7" creationId="{00000000-0000-0000-0000-000000000000}"/>
          </ac:spMkLst>
        </pc:spChg>
      </pc:sldChg>
      <pc:sldChg chg="addSp delSp modSp setBg">
        <pc:chgData name="" userId="3d2457dc9855aedb" providerId="LiveId" clId="{AC098058-505D-4FF2-806E-E03F228E8A1B}" dt="2022-08-18T10:45:27.974" v="542"/>
        <pc:sldMkLst>
          <pc:docMk/>
          <pc:sldMk cId="1110600230" sldId="261"/>
        </pc:sldMkLst>
        <pc:spChg chg="mod">
          <ac:chgData name="" userId="3d2457dc9855aedb" providerId="LiveId" clId="{AC098058-505D-4FF2-806E-E03F228E8A1B}" dt="2022-08-18T10:40:00.859" v="520" actId="1076"/>
          <ac:spMkLst>
            <pc:docMk/>
            <pc:sldMk cId="1110600230" sldId="261"/>
            <ac:spMk id="2" creationId="{00000000-0000-0000-0000-000000000000}"/>
          </ac:spMkLst>
        </pc:spChg>
        <pc:spChg chg="mod">
          <ac:chgData name="" userId="3d2457dc9855aedb" providerId="LiveId" clId="{AC098058-505D-4FF2-806E-E03F228E8A1B}" dt="2022-08-18T10:01:43.343" v="52" actId="1076"/>
          <ac:spMkLst>
            <pc:docMk/>
            <pc:sldMk cId="1110600230" sldId="261"/>
            <ac:spMk id="3" creationId="{4E884323-5F2C-497B-8514-EEB2FA2661A3}"/>
          </ac:spMkLst>
        </pc:spChg>
        <pc:spChg chg="del">
          <ac:chgData name="" userId="3d2457dc9855aedb" providerId="LiveId" clId="{AC098058-505D-4FF2-806E-E03F228E8A1B}" dt="2022-08-18T10:03:44.550" v="75" actId="478"/>
          <ac:spMkLst>
            <pc:docMk/>
            <pc:sldMk cId="1110600230" sldId="261"/>
            <ac:spMk id="4" creationId="{00000000-0000-0000-0000-000000000000}"/>
          </ac:spMkLst>
        </pc:spChg>
        <pc:spChg chg="add del">
          <ac:chgData name="" userId="3d2457dc9855aedb" providerId="LiveId" clId="{AC098058-505D-4FF2-806E-E03F228E8A1B}" dt="2022-08-18T10:38:55.706" v="510" actId="478"/>
          <ac:spMkLst>
            <pc:docMk/>
            <pc:sldMk cId="1110600230" sldId="261"/>
            <ac:spMk id="6" creationId="{990EDB46-3D59-4E47-BF8C-30EDDB8AE8FA}"/>
          </ac:spMkLst>
        </pc:spChg>
        <pc:spChg chg="mod">
          <ac:chgData name="" userId="3d2457dc9855aedb" providerId="LiveId" clId="{AC098058-505D-4FF2-806E-E03F228E8A1B}" dt="2022-08-18T10:40:00.859" v="520" actId="1076"/>
          <ac:spMkLst>
            <pc:docMk/>
            <pc:sldMk cId="1110600230" sldId="261"/>
            <ac:spMk id="7" creationId="{842D18ED-81D2-4CB2-8DD8-486A9A8FF195}"/>
          </ac:spMkLst>
        </pc:spChg>
      </pc:sldChg>
      <pc:sldChg chg="add del setBg">
        <pc:chgData name="" userId="3d2457dc9855aedb" providerId="LiveId" clId="{AC098058-505D-4FF2-806E-E03F228E8A1B}" dt="2022-08-18T10:27:40.780" v="454"/>
        <pc:sldMkLst>
          <pc:docMk/>
          <pc:sldMk cId="344158132" sldId="262"/>
        </pc:sldMkLst>
      </pc:sldChg>
      <pc:sldChg chg="delSp modSp add setBg">
        <pc:chgData name="" userId="3d2457dc9855aedb" providerId="LiveId" clId="{AC098058-505D-4FF2-806E-E03F228E8A1B}" dt="2022-08-18T10:45:27.974" v="542"/>
        <pc:sldMkLst>
          <pc:docMk/>
          <pc:sldMk cId="844076342" sldId="262"/>
        </pc:sldMkLst>
        <pc:spChg chg="mod">
          <ac:chgData name="" userId="3d2457dc9855aedb" providerId="LiveId" clId="{AC098058-505D-4FF2-806E-E03F228E8A1B}" dt="2022-08-18T10:40:06.221" v="521" actId="1076"/>
          <ac:spMkLst>
            <pc:docMk/>
            <pc:sldMk cId="844076342" sldId="262"/>
            <ac:spMk id="2" creationId="{00000000-0000-0000-0000-000000000000}"/>
          </ac:spMkLst>
        </pc:spChg>
        <pc:spChg chg="del">
          <ac:chgData name="" userId="3d2457dc9855aedb" providerId="LiveId" clId="{AC098058-505D-4FF2-806E-E03F228E8A1B}" dt="2022-08-18T10:38:57.565" v="511" actId="478"/>
          <ac:spMkLst>
            <pc:docMk/>
            <pc:sldMk cId="844076342" sldId="262"/>
            <ac:spMk id="6" creationId="{990EDB46-3D59-4E47-BF8C-30EDDB8AE8FA}"/>
          </ac:spMkLst>
        </pc:spChg>
        <pc:spChg chg="mod">
          <ac:chgData name="" userId="3d2457dc9855aedb" providerId="LiveId" clId="{AC098058-505D-4FF2-806E-E03F228E8A1B}" dt="2022-08-18T10:40:06.221" v="521" actId="1076"/>
          <ac:spMkLst>
            <pc:docMk/>
            <pc:sldMk cId="844076342" sldId="262"/>
            <ac:spMk id="7" creationId="{842D18ED-81D2-4CB2-8DD8-486A9A8FF195}"/>
          </ac:spMkLst>
        </pc:spChg>
      </pc:sldChg>
      <pc:sldChg chg="add del">
        <pc:chgData name="" userId="3d2457dc9855aedb" providerId="LiveId" clId="{AC098058-505D-4FF2-806E-E03F228E8A1B}" dt="2022-08-18T10:27:36.807" v="452" actId="2696"/>
        <pc:sldMkLst>
          <pc:docMk/>
          <pc:sldMk cId="2965543087" sldId="2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5391EF-8C96-4FC1-88A2-C4ECACF0B838}" type="datetimeFigureOut">
              <a:rPr kumimoji="1" lang="ja-JP" altLang="en-US" smtClean="0"/>
              <a:t>2022/8/29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0764F0-0216-41B2-B161-7B2774879BE7}" type="slidenum">
              <a:rPr kumimoji="1" lang="ja-JP" altLang="en-US" smtClean="0"/>
              <a:t>‹#›</a:t>
            </a:fld>
            <a:endParaRPr kumimoji="1" lang="ja-JP" altLang="en-US"/>
          </a:p>
        </p:txBody>
      </p:sp>
    </p:spTree>
    <p:extLst>
      <p:ext uri="{BB962C8B-B14F-4D97-AF65-F5344CB8AC3E}">
        <p14:creationId xmlns:p14="http://schemas.microsoft.com/office/powerpoint/2010/main" val="27612972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439928-4E2F-443A-BE08-03B6F63FA340}" type="datetime1">
              <a:rPr kumimoji="1" lang="ja-JP" altLang="en-US" smtClean="0"/>
              <a:t>2022/8/29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233185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336ADF-9F9C-47F2-A00D-51480C8A8C5A}" type="datetime1">
              <a:rPr kumimoji="1" lang="ja-JP" altLang="en-US" smtClean="0"/>
              <a:t>2022/8/29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423328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C8908C-08BB-4D1C-AA7A-5218E9E02ACB}" type="datetime1">
              <a:rPr kumimoji="1" lang="ja-JP" altLang="en-US" smtClean="0"/>
              <a:t>2022/8/29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2483204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0ACAF-EE26-4751-9B2E-11E0816E2058}" type="datetime1">
              <a:rPr kumimoji="1" lang="ja-JP" altLang="en-US" smtClean="0"/>
              <a:t>2022/8/29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90989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FDBC37-A092-4A2A-B77B-27B84C3DEEB4}" type="datetime1">
              <a:rPr kumimoji="1" lang="ja-JP" altLang="en-US" smtClean="0"/>
              <a:t>2022/8/29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411881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2DC256D-CD33-4AF6-BDBD-332935214E2B}" type="datetime1">
              <a:rPr kumimoji="1" lang="ja-JP" altLang="en-US" smtClean="0"/>
              <a:t>2022/8/29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2823646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BBD941E-632C-4A40-ADCB-C964B8D525EA}" type="datetime1">
              <a:rPr kumimoji="1" lang="ja-JP" altLang="en-US" smtClean="0"/>
              <a:t>2022/8/29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11127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351B40-5236-4D04-B544-3A71676D6D1C}" type="datetime1">
              <a:rPr kumimoji="1" lang="ja-JP" altLang="en-US" smtClean="0"/>
              <a:t>2022/8/29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37009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F121B50-C0EF-4AFD-BAE7-CB536E7C622F}" type="datetime1">
              <a:rPr kumimoji="1" lang="ja-JP" altLang="en-US" smtClean="0"/>
              <a:t>2022/8/29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146591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48A1CC3-0308-4621-BE53-750BC0E04AE6}" type="datetime1">
              <a:rPr kumimoji="1" lang="ja-JP" altLang="en-US" smtClean="0"/>
              <a:t>2022/8/29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194218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57C59D0-AE77-4040-A4E8-1B8C8D29D35E}" type="datetime1">
              <a:rPr kumimoji="1" lang="ja-JP" altLang="en-US" smtClean="0"/>
              <a:t>2022/8/29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360752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A79A7-B663-4D0F-9B87-2875C66E3F9F}" type="datetime1">
              <a:rPr kumimoji="1" lang="ja-JP" altLang="en-US" smtClean="0"/>
              <a:t>2022/8/29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C6B65-6DDC-4349-A07F-878BF89B70A8}" type="slidenum">
              <a:rPr kumimoji="1" lang="ja-JP" altLang="en-US" smtClean="0"/>
              <a:t>‹#›</a:t>
            </a:fld>
            <a:endParaRPr kumimoji="1" lang="ja-JP" altLang="en-US"/>
          </a:p>
        </p:txBody>
      </p:sp>
    </p:spTree>
    <p:extLst>
      <p:ext uri="{BB962C8B-B14F-4D97-AF65-F5344CB8AC3E}">
        <p14:creationId xmlns:p14="http://schemas.microsoft.com/office/powerpoint/2010/main" val="3696493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54E284E-4DC6-497C-A310-97338F1311CC}"/>
              </a:ext>
            </a:extLst>
          </p:cNvPr>
          <p:cNvSpPr txBox="1"/>
          <p:nvPr/>
        </p:nvSpPr>
        <p:spPr>
          <a:xfrm>
            <a:off x="1676400" y="815636"/>
            <a:ext cx="9144000" cy="1323439"/>
          </a:xfrm>
          <a:prstGeom prst="rect">
            <a:avLst/>
          </a:prstGeom>
          <a:noFill/>
        </p:spPr>
        <p:txBody>
          <a:bodyPr wrap="square" rtlCol="0">
            <a:spAutoFit/>
          </a:bodyPr>
          <a:lstStyle/>
          <a:p>
            <a:pPr algn="ctr"/>
            <a:r>
              <a:rPr kumimoji="1" lang="ja-JP" altLang="en-US" sz="4000" b="1" dirty="0">
                <a:latin typeface="+mj-lt"/>
              </a:rPr>
              <a:t>第</a:t>
            </a:r>
            <a:r>
              <a:rPr kumimoji="1" lang="ja-JP" altLang="en-US" sz="4000" b="1" dirty="0">
                <a:latin typeface="Arial Black" panose="020B0A04020102020204" pitchFamily="34" charset="0"/>
              </a:rPr>
              <a:t>１</a:t>
            </a:r>
            <a:r>
              <a:rPr kumimoji="1" lang="ja-JP" altLang="en-US" sz="4000" b="1" dirty="0">
                <a:latin typeface="+mj-lt"/>
              </a:rPr>
              <a:t>回高専防災減災コンテスト</a:t>
            </a:r>
            <a:endParaRPr kumimoji="1" lang="en-US" altLang="ja-JP" sz="4000" b="1" dirty="0">
              <a:latin typeface="+mj-lt"/>
            </a:endParaRPr>
          </a:p>
          <a:p>
            <a:pPr algn="ctr"/>
            <a:r>
              <a:rPr kumimoji="1" lang="ja-JP" altLang="en-US" sz="4000" b="1" dirty="0">
                <a:latin typeface="+mj-lt"/>
              </a:rPr>
              <a:t>企画提案書</a:t>
            </a:r>
          </a:p>
        </p:txBody>
      </p:sp>
      <p:sp>
        <p:nvSpPr>
          <p:cNvPr id="5" name="テキスト ボックス 4">
            <a:extLst>
              <a:ext uri="{FF2B5EF4-FFF2-40B4-BE49-F238E27FC236}">
                <a16:creationId xmlns:a16="http://schemas.microsoft.com/office/drawing/2014/main" id="{4B6E254A-9D7C-4FFE-9DC2-621C3F2FBED0}"/>
              </a:ext>
            </a:extLst>
          </p:cNvPr>
          <p:cNvSpPr txBox="1"/>
          <p:nvPr/>
        </p:nvSpPr>
        <p:spPr>
          <a:xfrm>
            <a:off x="1524000" y="5729940"/>
            <a:ext cx="9144000" cy="400110"/>
          </a:xfrm>
          <a:prstGeom prst="rect">
            <a:avLst/>
          </a:prstGeom>
          <a:noFill/>
        </p:spPr>
        <p:txBody>
          <a:bodyPr wrap="square" rtlCol="0">
            <a:spAutoFit/>
          </a:bodyPr>
          <a:lstStyle/>
          <a:p>
            <a:pPr algn="ctr"/>
            <a:r>
              <a:rPr kumimoji="1" lang="ja-JP" altLang="en-US" sz="2000" b="1" dirty="0"/>
              <a:t>応募締切　</a:t>
            </a:r>
            <a:r>
              <a:rPr kumimoji="1" lang="en-US" altLang="ja-JP" sz="2000" b="1" dirty="0"/>
              <a:t>2022</a:t>
            </a:r>
            <a:r>
              <a:rPr kumimoji="1" lang="ja-JP" altLang="en-US" sz="2000" b="1" dirty="0"/>
              <a:t>年</a:t>
            </a:r>
            <a:r>
              <a:rPr kumimoji="1" lang="en-US" altLang="ja-JP" sz="2000" b="1" dirty="0"/>
              <a:t>10</a:t>
            </a:r>
            <a:r>
              <a:rPr kumimoji="1" lang="ja-JP" altLang="en-US" sz="2000" b="1" dirty="0"/>
              <a:t>月</a:t>
            </a:r>
            <a:r>
              <a:rPr lang="en-US" altLang="ja-JP" sz="2000" b="1" dirty="0"/>
              <a:t>4</a:t>
            </a:r>
            <a:r>
              <a:rPr kumimoji="1" lang="ja-JP" altLang="en-US" sz="2000" b="1" dirty="0"/>
              <a:t>日（</a:t>
            </a:r>
            <a:r>
              <a:rPr lang="ja-JP" altLang="en-US" sz="2000" b="1" dirty="0"/>
              <a:t>火</a:t>
            </a:r>
            <a:r>
              <a:rPr kumimoji="1" lang="ja-JP" altLang="en-US" sz="2000" b="1" dirty="0"/>
              <a:t>）</a:t>
            </a:r>
            <a:r>
              <a:rPr kumimoji="1" lang="en-US" altLang="ja-JP" sz="2000" b="1" dirty="0"/>
              <a:t>17:00</a:t>
            </a:r>
            <a:r>
              <a:rPr kumimoji="1" lang="ja-JP" altLang="en-US" sz="2000" b="1" dirty="0"/>
              <a:t>必着</a:t>
            </a:r>
            <a:endParaRPr kumimoji="1" lang="en-US" altLang="ja-JP" sz="2000" b="1" dirty="0"/>
          </a:p>
        </p:txBody>
      </p:sp>
      <p:sp>
        <p:nvSpPr>
          <p:cNvPr id="6" name="テキスト ボックス 5">
            <a:extLst>
              <a:ext uri="{FF2B5EF4-FFF2-40B4-BE49-F238E27FC236}">
                <a16:creationId xmlns:a16="http://schemas.microsoft.com/office/drawing/2014/main" id="{36CE1BF2-7E2B-4D40-ABF6-8381F628A7B3}"/>
              </a:ext>
            </a:extLst>
          </p:cNvPr>
          <p:cNvSpPr txBox="1"/>
          <p:nvPr/>
        </p:nvSpPr>
        <p:spPr>
          <a:xfrm>
            <a:off x="2871167" y="3850868"/>
            <a:ext cx="8318447" cy="1815882"/>
          </a:xfrm>
          <a:prstGeom prst="rect">
            <a:avLst/>
          </a:prstGeom>
          <a:noFill/>
        </p:spPr>
        <p:txBody>
          <a:bodyPr wrap="square" rtlCol="0">
            <a:spAutoFit/>
          </a:bodyPr>
          <a:lstStyle/>
          <a:p>
            <a:r>
              <a:rPr kumimoji="1" lang="en-US" altLang="ja-JP" sz="1400" b="1" dirty="0">
                <a:solidFill>
                  <a:srgbClr val="0070C0"/>
                </a:solidFill>
              </a:rPr>
              <a:t>【</a:t>
            </a:r>
            <a:r>
              <a:rPr kumimoji="1" lang="ja-JP" altLang="en-US" sz="1400" b="1" dirty="0">
                <a:solidFill>
                  <a:srgbClr val="0070C0"/>
                </a:solidFill>
              </a:rPr>
              <a:t>提出にあたっての注意事項</a:t>
            </a:r>
            <a:r>
              <a:rPr kumimoji="1" lang="en-US" altLang="ja-JP" sz="1400" b="1" dirty="0">
                <a:solidFill>
                  <a:srgbClr val="0070C0"/>
                </a:solidFill>
              </a:rPr>
              <a:t>】</a:t>
            </a:r>
          </a:p>
          <a:p>
            <a:r>
              <a:rPr kumimoji="1" lang="ja-JP" altLang="en-US" sz="1400" b="1" dirty="0">
                <a:solidFill>
                  <a:srgbClr val="0070C0"/>
                </a:solidFill>
              </a:rPr>
              <a:t>・記入に際してフォントの種類、色、大きさ等は問いません。</a:t>
            </a:r>
            <a:endParaRPr kumimoji="1" lang="en-US" altLang="ja-JP" sz="1400" b="1" dirty="0">
              <a:solidFill>
                <a:srgbClr val="0070C0"/>
              </a:solidFill>
            </a:endParaRPr>
          </a:p>
          <a:p>
            <a:r>
              <a:rPr kumimoji="1" lang="ja-JP" altLang="en-US" sz="1400" b="1" dirty="0">
                <a:solidFill>
                  <a:srgbClr val="0070C0"/>
                </a:solidFill>
              </a:rPr>
              <a:t>・記入事項がないページは削除してください。</a:t>
            </a:r>
            <a:endParaRPr kumimoji="1" lang="en-US" altLang="ja-JP" sz="1400" b="1" dirty="0">
              <a:solidFill>
                <a:srgbClr val="0070C0"/>
              </a:solidFill>
            </a:endParaRPr>
          </a:p>
          <a:p>
            <a:r>
              <a:rPr kumimoji="1" lang="ja-JP" altLang="en-US" sz="1400" b="1" dirty="0">
                <a:solidFill>
                  <a:srgbClr val="0070C0"/>
                </a:solidFill>
              </a:rPr>
              <a:t>・記入例等の</a:t>
            </a:r>
            <a:r>
              <a:rPr lang="ja-JP" altLang="en-US" sz="1400" b="1" dirty="0">
                <a:solidFill>
                  <a:srgbClr val="0070C0"/>
                </a:solidFill>
              </a:rPr>
              <a:t>青字部分</a:t>
            </a:r>
            <a:r>
              <a:rPr kumimoji="1" lang="ja-JP" altLang="en-US" sz="1400" b="1" dirty="0">
                <a:solidFill>
                  <a:srgbClr val="0070C0"/>
                </a:solidFill>
              </a:rPr>
              <a:t>は削除してください。</a:t>
            </a:r>
            <a:endParaRPr kumimoji="1" lang="en-US" altLang="ja-JP" sz="1400" b="1" dirty="0">
              <a:solidFill>
                <a:srgbClr val="0070C0"/>
              </a:solidFill>
            </a:endParaRPr>
          </a:p>
          <a:p>
            <a:r>
              <a:rPr kumimoji="1" lang="ja-JP" altLang="en-US" sz="1400" b="1" dirty="0">
                <a:solidFill>
                  <a:srgbClr val="0070C0"/>
                </a:solidFill>
              </a:rPr>
              <a:t>・応募のファイル形式は</a:t>
            </a:r>
            <a:r>
              <a:rPr kumimoji="1" lang="en-US" altLang="ja-JP" sz="1400" b="1" dirty="0">
                <a:solidFill>
                  <a:srgbClr val="0070C0"/>
                </a:solidFill>
              </a:rPr>
              <a:t>PDF</a:t>
            </a:r>
            <a:r>
              <a:rPr kumimoji="1" lang="ja-JP" altLang="en-US" sz="1400" b="1" dirty="0">
                <a:solidFill>
                  <a:srgbClr val="0070C0"/>
                </a:solidFill>
              </a:rPr>
              <a:t>としてください。</a:t>
            </a:r>
            <a:endParaRPr kumimoji="1" lang="en-US" altLang="ja-JP" sz="1400" b="1" dirty="0">
              <a:solidFill>
                <a:srgbClr val="0070C0"/>
              </a:solidFill>
            </a:endParaRPr>
          </a:p>
          <a:p>
            <a:r>
              <a:rPr lang="ja-JP" altLang="en-US" sz="1400" b="1" dirty="0" smtClean="0">
                <a:solidFill>
                  <a:srgbClr val="0070C0"/>
                </a:solidFill>
              </a:rPr>
              <a:t>・</a:t>
            </a:r>
            <a:r>
              <a:rPr lang="ja-JP" altLang="en-US" sz="1400" b="1" dirty="0">
                <a:solidFill>
                  <a:srgbClr val="0070C0"/>
                </a:solidFill>
              </a:rPr>
              <a:t>複数</a:t>
            </a:r>
            <a:r>
              <a:rPr lang="ja-JP" altLang="en-US" sz="1400" b="1" dirty="0" smtClean="0">
                <a:solidFill>
                  <a:srgbClr val="0070C0"/>
                </a:solidFill>
              </a:rPr>
              <a:t>校と連携して提案する場合は</a:t>
            </a:r>
            <a:r>
              <a:rPr lang="ja-JP" altLang="en-US" sz="1400" b="1" dirty="0" smtClean="0">
                <a:solidFill>
                  <a:srgbClr val="0070C0"/>
                </a:solidFill>
              </a:rPr>
              <a:t>、</a:t>
            </a:r>
            <a:endParaRPr lang="en-US" altLang="ja-JP" sz="1400" b="1" dirty="0" smtClean="0">
              <a:solidFill>
                <a:srgbClr val="0070C0"/>
              </a:solidFill>
            </a:endParaRPr>
          </a:p>
          <a:p>
            <a:r>
              <a:rPr lang="ja-JP" altLang="en-US" sz="1400" b="1" dirty="0">
                <a:solidFill>
                  <a:srgbClr val="0070C0"/>
                </a:solidFill>
              </a:rPr>
              <a:t>　</a:t>
            </a:r>
            <a:r>
              <a:rPr lang="ja-JP" altLang="en-US" sz="1400" b="1" dirty="0" smtClean="0">
                <a:solidFill>
                  <a:srgbClr val="0070C0"/>
                </a:solidFill>
              </a:rPr>
              <a:t>代表校</a:t>
            </a:r>
            <a:r>
              <a:rPr lang="ja-JP" altLang="en-US" sz="1400" b="1" dirty="0" smtClean="0">
                <a:solidFill>
                  <a:srgbClr val="0070C0"/>
                </a:solidFill>
              </a:rPr>
              <a:t>を学校名に記載の上括弧書きで連携校を記載</a:t>
            </a:r>
            <a:r>
              <a:rPr lang="ja-JP" altLang="en-US" sz="1400" b="1" dirty="0" smtClean="0">
                <a:solidFill>
                  <a:srgbClr val="0070C0"/>
                </a:solidFill>
              </a:rPr>
              <a:t>ください（</a:t>
            </a:r>
            <a:r>
              <a:rPr lang="en-US" altLang="ja-JP" sz="1400" b="1" dirty="0" smtClean="0">
                <a:solidFill>
                  <a:srgbClr val="0070C0"/>
                </a:solidFill>
              </a:rPr>
              <a:t>8</a:t>
            </a:r>
            <a:r>
              <a:rPr lang="ja-JP" altLang="en-US" sz="1400" b="1" dirty="0" smtClean="0">
                <a:solidFill>
                  <a:srgbClr val="0070C0"/>
                </a:solidFill>
              </a:rPr>
              <a:t>月</a:t>
            </a:r>
            <a:r>
              <a:rPr lang="en-US" altLang="ja-JP" sz="1400" b="1" dirty="0" smtClean="0">
                <a:solidFill>
                  <a:srgbClr val="0070C0"/>
                </a:solidFill>
              </a:rPr>
              <a:t>30</a:t>
            </a:r>
            <a:r>
              <a:rPr lang="ja-JP" altLang="en-US" sz="1400" b="1" dirty="0" smtClean="0">
                <a:solidFill>
                  <a:srgbClr val="0070C0"/>
                </a:solidFill>
              </a:rPr>
              <a:t>日追記）。</a:t>
            </a:r>
            <a:endParaRPr lang="en-US" altLang="ja-JP" sz="1400" b="1" dirty="0">
              <a:solidFill>
                <a:srgbClr val="0070C0"/>
              </a:solidFill>
            </a:endParaRPr>
          </a:p>
          <a:p>
            <a:r>
              <a:rPr kumimoji="1" lang="ja-JP" altLang="en-US" sz="1400" b="1" dirty="0" smtClean="0">
                <a:solidFill>
                  <a:srgbClr val="0070C0"/>
                </a:solidFill>
              </a:rPr>
              <a:t>・</a:t>
            </a:r>
            <a:r>
              <a:rPr kumimoji="1" lang="ja-JP" altLang="en-US" sz="1400" b="1" dirty="0">
                <a:solidFill>
                  <a:srgbClr val="0070C0"/>
                </a:solidFill>
              </a:rPr>
              <a:t>送付先：</a:t>
            </a:r>
            <a:r>
              <a:rPr kumimoji="1" lang="en-US" altLang="ja-JP" sz="1400" b="1" dirty="0">
                <a:solidFill>
                  <a:srgbClr val="0070C0"/>
                </a:solidFill>
              </a:rPr>
              <a:t>nied-kosencon@bosai.go.jp</a:t>
            </a:r>
          </a:p>
        </p:txBody>
      </p:sp>
      <p:sp>
        <p:nvSpPr>
          <p:cNvPr id="7" name="テキスト ボックス 6">
            <a:extLst>
              <a:ext uri="{FF2B5EF4-FFF2-40B4-BE49-F238E27FC236}">
                <a16:creationId xmlns:a16="http://schemas.microsoft.com/office/drawing/2014/main" id="{2CF54775-3A78-4237-A45D-EF849A355C68}"/>
              </a:ext>
            </a:extLst>
          </p:cNvPr>
          <p:cNvSpPr txBox="1"/>
          <p:nvPr/>
        </p:nvSpPr>
        <p:spPr>
          <a:xfrm>
            <a:off x="1889963" y="2335721"/>
            <a:ext cx="9144000" cy="461665"/>
          </a:xfrm>
          <a:prstGeom prst="rect">
            <a:avLst/>
          </a:prstGeom>
          <a:noFill/>
        </p:spPr>
        <p:txBody>
          <a:bodyPr wrap="square" rtlCol="0">
            <a:spAutoFit/>
          </a:bodyPr>
          <a:lstStyle/>
          <a:p>
            <a:pPr algn="ctr"/>
            <a:r>
              <a:rPr kumimoji="1" lang="ja-JP" altLang="en-US" sz="2400" b="1" dirty="0"/>
              <a:t>アイデアタイトル：</a:t>
            </a:r>
            <a:r>
              <a:rPr kumimoji="1" lang="ja-JP" altLang="en-US" sz="2400" b="1" dirty="0">
                <a:solidFill>
                  <a:schemeClr val="accent1"/>
                </a:solidFill>
              </a:rPr>
              <a:t>タイトルを記入してください</a:t>
            </a:r>
          </a:p>
        </p:txBody>
      </p:sp>
      <p:sp>
        <p:nvSpPr>
          <p:cNvPr id="8" name="テキスト ボックス 7">
            <a:extLst>
              <a:ext uri="{FF2B5EF4-FFF2-40B4-BE49-F238E27FC236}">
                <a16:creationId xmlns:a16="http://schemas.microsoft.com/office/drawing/2014/main" id="{7D09A659-C4F1-420F-ABB6-F1ABD4FBFAEC}"/>
              </a:ext>
            </a:extLst>
          </p:cNvPr>
          <p:cNvSpPr txBox="1"/>
          <p:nvPr/>
        </p:nvSpPr>
        <p:spPr>
          <a:xfrm>
            <a:off x="1676400" y="3218687"/>
            <a:ext cx="9143999" cy="461665"/>
          </a:xfrm>
          <a:prstGeom prst="rect">
            <a:avLst/>
          </a:prstGeom>
          <a:noFill/>
        </p:spPr>
        <p:txBody>
          <a:bodyPr wrap="square" rtlCol="0">
            <a:spAutoFit/>
          </a:bodyPr>
          <a:lstStyle/>
          <a:p>
            <a:pPr algn="ctr"/>
            <a:r>
              <a:rPr kumimoji="1" lang="ja-JP" altLang="en-US" sz="2400" b="1" dirty="0"/>
              <a:t>学校名：</a:t>
            </a:r>
            <a:r>
              <a:rPr kumimoji="1" lang="ja-JP" altLang="en-US" sz="2400" b="1" dirty="0">
                <a:solidFill>
                  <a:schemeClr val="accent1"/>
                </a:solidFill>
              </a:rPr>
              <a:t>学校名を記入してください</a:t>
            </a:r>
          </a:p>
        </p:txBody>
      </p:sp>
      <p:sp>
        <p:nvSpPr>
          <p:cNvPr id="3" name="スライド番号プレースホルダー 2">
            <a:extLst>
              <a:ext uri="{FF2B5EF4-FFF2-40B4-BE49-F238E27FC236}">
                <a16:creationId xmlns:a16="http://schemas.microsoft.com/office/drawing/2014/main" id="{D5B998B0-638A-4583-B96D-2BFE713111A5}"/>
              </a:ext>
            </a:extLst>
          </p:cNvPr>
          <p:cNvSpPr>
            <a:spLocks noGrp="1"/>
          </p:cNvSpPr>
          <p:nvPr>
            <p:ph type="sldNum" sz="quarter" idx="12"/>
          </p:nvPr>
        </p:nvSpPr>
        <p:spPr>
          <a:xfrm>
            <a:off x="9448800" y="6492875"/>
            <a:ext cx="2743200" cy="365125"/>
          </a:xfrm>
        </p:spPr>
        <p:txBody>
          <a:bodyPr/>
          <a:lstStyle/>
          <a:p>
            <a:fld id="{C46C6B65-6DDC-4349-A07F-878BF89B70A8}" type="slidenum">
              <a:rPr kumimoji="1" lang="ja-JP" altLang="en-US" smtClean="0"/>
              <a:t>1</a:t>
            </a:fld>
            <a:endParaRPr kumimoji="1" lang="ja-JP" altLang="en-US"/>
          </a:p>
        </p:txBody>
      </p:sp>
    </p:spTree>
    <p:extLst>
      <p:ext uri="{BB962C8B-B14F-4D97-AF65-F5344CB8AC3E}">
        <p14:creationId xmlns:p14="http://schemas.microsoft.com/office/powerpoint/2010/main" val="578925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54E284E-4DC6-497C-A310-97338F1311CC}"/>
              </a:ext>
            </a:extLst>
          </p:cNvPr>
          <p:cNvSpPr txBox="1"/>
          <p:nvPr/>
        </p:nvSpPr>
        <p:spPr>
          <a:xfrm>
            <a:off x="1721880" y="283505"/>
            <a:ext cx="9144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3600" b="1" dirty="0">
                <a:solidFill>
                  <a:prstClr val="black"/>
                </a:solidFill>
                <a:latin typeface="游ゴシック Light" panose="020F0302020204030204"/>
                <a:ea typeface="游ゴシック" panose="020B0400000000000000" pitchFamily="50" charset="-128"/>
              </a:rPr>
              <a:t>応募申請</a:t>
            </a:r>
            <a:endParaRPr kumimoji="1" lang="ja-JP" altLang="en-US" sz="3600" b="1" i="0" u="none" strike="noStrike" kern="1200" cap="none" spc="0" normalizeH="0" baseline="0" noProof="0" dirty="0">
              <a:ln>
                <a:noFill/>
              </a:ln>
              <a:solidFill>
                <a:prstClr val="black"/>
              </a:solidFill>
              <a:effectLst/>
              <a:uLnTx/>
              <a:uFillTx/>
              <a:latin typeface="游ゴシック Light" panose="020F0302020204030204"/>
              <a:ea typeface="游ゴシック" panose="020B0400000000000000" pitchFamily="50" charset="-128"/>
            </a:endParaRPr>
          </a:p>
        </p:txBody>
      </p:sp>
      <p:graphicFrame>
        <p:nvGraphicFramePr>
          <p:cNvPr id="9" name="表 8">
            <a:extLst>
              <a:ext uri="{FF2B5EF4-FFF2-40B4-BE49-F238E27FC236}">
                <a16:creationId xmlns:a16="http://schemas.microsoft.com/office/drawing/2014/main" id="{C5119093-0734-4226-967D-2BD39993599A}"/>
              </a:ext>
            </a:extLst>
          </p:cNvPr>
          <p:cNvGraphicFramePr>
            <a:graphicFrameLocks noGrp="1"/>
          </p:cNvGraphicFramePr>
          <p:nvPr>
            <p:extLst>
              <p:ext uri="{D42A27DB-BD31-4B8C-83A1-F6EECF244321}">
                <p14:modId xmlns:p14="http://schemas.microsoft.com/office/powerpoint/2010/main" val="717352282"/>
              </p:ext>
            </p:extLst>
          </p:nvPr>
        </p:nvGraphicFramePr>
        <p:xfrm>
          <a:off x="1531842" y="986995"/>
          <a:ext cx="9902848" cy="3433695"/>
        </p:xfrm>
        <a:graphic>
          <a:graphicData uri="http://schemas.openxmlformats.org/drawingml/2006/table">
            <a:tbl>
              <a:tblPr firstRow="1" bandRow="1">
                <a:tableStyleId>{9D7B26C5-4107-4FEC-AEDC-1716B250A1EF}</a:tableStyleId>
              </a:tblPr>
              <a:tblGrid>
                <a:gridCol w="4011408">
                  <a:extLst>
                    <a:ext uri="{9D8B030D-6E8A-4147-A177-3AD203B41FA5}">
                      <a16:colId xmlns:a16="http://schemas.microsoft.com/office/drawing/2014/main" val="331904529"/>
                    </a:ext>
                  </a:extLst>
                </a:gridCol>
                <a:gridCol w="5891440">
                  <a:extLst>
                    <a:ext uri="{9D8B030D-6E8A-4147-A177-3AD203B41FA5}">
                      <a16:colId xmlns:a16="http://schemas.microsoft.com/office/drawing/2014/main" val="4142349754"/>
                    </a:ext>
                  </a:extLst>
                </a:gridCol>
              </a:tblGrid>
              <a:tr h="352405">
                <a:tc gridSpan="2">
                  <a:txBody>
                    <a:bodyPr/>
                    <a:lstStyle/>
                    <a:p>
                      <a:r>
                        <a:rPr kumimoji="1" lang="ja-JP" altLang="en-US" sz="1600" b="1" dirty="0"/>
                        <a:t>学校名：</a:t>
                      </a:r>
                      <a:endParaRPr kumimoji="1" lang="ja-JP" altLang="en-US" sz="1600" b="1"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2678059585"/>
                  </a:ext>
                </a:extLst>
              </a:tr>
              <a:tr h="360000">
                <a:tc>
                  <a:txBody>
                    <a:bodyPr/>
                    <a:lstStyle/>
                    <a:p>
                      <a:r>
                        <a:rPr kumimoji="1" lang="ja-JP" altLang="en-US" sz="1600" b="1" dirty="0"/>
                        <a:t>代表者氏名（学生）</a:t>
                      </a:r>
                      <a:endParaRPr kumimoji="1" lang="en-US" altLang="ja-JP" sz="1600" b="1" dirty="0"/>
                    </a:p>
                  </a:txBody>
                  <a:tcPr anchor="ctr">
                    <a:lnR w="9525" cap="flat" cmpd="sng" algn="ctr">
                      <a:solidFill>
                        <a:schemeClr val="tx1">
                          <a:lumMod val="65000"/>
                          <a:lumOff val="35000"/>
                        </a:schemeClr>
                      </a:solidFill>
                      <a:prstDash val="solid"/>
                      <a:round/>
                      <a:headEnd type="none" w="med" len="med"/>
                      <a:tailEnd type="none" w="med" len="med"/>
                    </a:lnR>
                    <a:solidFill>
                      <a:schemeClr val="accent1">
                        <a:lumMod val="60000"/>
                        <a:lumOff val="40000"/>
                        <a:alpha val="20000"/>
                      </a:schemeClr>
                    </a:solidFill>
                  </a:tcPr>
                </a:tc>
                <a:tc>
                  <a:txBody>
                    <a:bodyPr/>
                    <a:lstStyle/>
                    <a:p>
                      <a:endParaRPr kumimoji="1" lang="ja-JP" altLang="en-US" sz="1600" b="1" dirty="0">
                        <a:solidFill>
                          <a:schemeClr val="tx1"/>
                        </a:solidFill>
                      </a:endParaRPr>
                    </a:p>
                  </a:txBody>
                  <a:tcPr anchor="ctr">
                    <a:lnL w="9525" cap="flat" cmpd="sng" algn="ctr">
                      <a:solidFill>
                        <a:schemeClr val="tx1">
                          <a:lumMod val="65000"/>
                          <a:lumOff val="35000"/>
                        </a:schemeClr>
                      </a:solidFill>
                      <a:prstDash val="solid"/>
                      <a:round/>
                      <a:headEnd type="none" w="med" len="med"/>
                      <a:tailEnd type="none" w="med" len="med"/>
                    </a:lnL>
                    <a:solidFill>
                      <a:schemeClr val="accent1">
                        <a:lumMod val="60000"/>
                        <a:lumOff val="40000"/>
                        <a:alpha val="20000"/>
                      </a:schemeClr>
                    </a:solidFill>
                  </a:tcPr>
                </a:tc>
                <a:extLst>
                  <a:ext uri="{0D108BD9-81ED-4DB2-BD59-A6C34878D82A}">
                    <a16:rowId xmlns:a16="http://schemas.microsoft.com/office/drawing/2014/main" val="704036499"/>
                  </a:ext>
                </a:extLst>
              </a:tr>
              <a:tr h="360000">
                <a:tc>
                  <a:txBody>
                    <a:bodyPr/>
                    <a:lstStyle/>
                    <a:p>
                      <a:r>
                        <a:rPr kumimoji="1" lang="ja-JP" altLang="en-US" sz="1600" b="1" dirty="0">
                          <a:solidFill>
                            <a:schemeClr val="tx1"/>
                          </a:solidFill>
                        </a:rPr>
                        <a:t>　　所属・学年</a:t>
                      </a:r>
                    </a:p>
                  </a:txBody>
                  <a:tcPr anchor="ctr">
                    <a:lnR w="9525" cap="flat" cmpd="sng" algn="ctr">
                      <a:solidFill>
                        <a:schemeClr val="tx1">
                          <a:lumMod val="65000"/>
                          <a:lumOff val="35000"/>
                        </a:schemeClr>
                      </a:solidFill>
                      <a:prstDash val="solid"/>
                      <a:round/>
                      <a:headEnd type="none" w="med" len="med"/>
                      <a:tailEnd type="none" w="med" len="med"/>
                    </a:lnR>
                  </a:tcPr>
                </a:tc>
                <a:tc>
                  <a:txBody>
                    <a:bodyPr/>
                    <a:lstStyle/>
                    <a:p>
                      <a:endParaRPr kumimoji="1" lang="ja-JP" altLang="en-US" sz="1600" b="1" dirty="0">
                        <a:solidFill>
                          <a:schemeClr val="tx1"/>
                        </a:solidFill>
                      </a:endParaRPr>
                    </a:p>
                  </a:txBody>
                  <a:tcPr anchor="ctr">
                    <a:lnL w="9525" cap="flat" cmpd="sng" algn="ctr">
                      <a:solidFill>
                        <a:schemeClr val="tx1">
                          <a:lumMod val="65000"/>
                          <a:lumOff val="35000"/>
                        </a:schemeClr>
                      </a:solidFill>
                      <a:prstDash val="solid"/>
                      <a:round/>
                      <a:headEnd type="none" w="med" len="med"/>
                      <a:tailEnd type="none" w="med" len="med"/>
                    </a:lnL>
                  </a:tcPr>
                </a:tc>
                <a:extLst>
                  <a:ext uri="{0D108BD9-81ED-4DB2-BD59-A6C34878D82A}">
                    <a16:rowId xmlns:a16="http://schemas.microsoft.com/office/drawing/2014/main" val="4047143561"/>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rPr>
                        <a:t>顧問氏名（教職員）</a:t>
                      </a:r>
                    </a:p>
                  </a:txBody>
                  <a:tcPr anchor="ctr">
                    <a:lnR w="9525" cap="flat" cmpd="sng" algn="ctr">
                      <a:solidFill>
                        <a:schemeClr val="tx1">
                          <a:lumMod val="65000"/>
                          <a:lumOff val="35000"/>
                        </a:schemeClr>
                      </a:solidFill>
                      <a:prstDash val="solid"/>
                      <a:round/>
                      <a:headEnd type="none" w="med" len="med"/>
                      <a:tailEnd type="none" w="med" len="med"/>
                    </a:lnR>
                    <a:solidFill>
                      <a:schemeClr val="accent1">
                        <a:lumMod val="75000"/>
                        <a:alpha val="20000"/>
                      </a:schemeClr>
                    </a:solidFill>
                  </a:tcPr>
                </a:tc>
                <a:tc>
                  <a:txBody>
                    <a:bodyPr/>
                    <a:lstStyle/>
                    <a:p>
                      <a:endParaRPr kumimoji="1" lang="ja-JP" altLang="en-US" sz="1600" b="1" dirty="0">
                        <a:solidFill>
                          <a:schemeClr val="tx1"/>
                        </a:solidFill>
                      </a:endParaRPr>
                    </a:p>
                  </a:txBody>
                  <a:tcPr anchor="ctr">
                    <a:lnL w="9525" cap="flat" cmpd="sng" algn="ctr">
                      <a:solidFill>
                        <a:schemeClr val="tx1">
                          <a:lumMod val="65000"/>
                          <a:lumOff val="35000"/>
                        </a:schemeClr>
                      </a:solidFill>
                      <a:prstDash val="solid"/>
                      <a:round/>
                      <a:headEnd type="none" w="med" len="med"/>
                      <a:tailEnd type="none" w="med" len="med"/>
                    </a:lnL>
                    <a:solidFill>
                      <a:schemeClr val="accent1">
                        <a:lumMod val="75000"/>
                        <a:alpha val="20000"/>
                      </a:schemeClr>
                    </a:solidFill>
                  </a:tcPr>
                </a:tc>
                <a:extLst>
                  <a:ext uri="{0D108BD9-81ED-4DB2-BD59-A6C34878D82A}">
                    <a16:rowId xmlns:a16="http://schemas.microsoft.com/office/drawing/2014/main" val="2427243098"/>
                  </a:ext>
                </a:extLst>
              </a:tr>
              <a:tr h="4336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rPr>
                        <a:t>　　所属・役職</a:t>
                      </a:r>
                    </a:p>
                  </a:txBody>
                  <a:tcPr anchor="ctr">
                    <a:lnR w="9525" cap="flat" cmpd="sng" algn="ctr">
                      <a:solidFill>
                        <a:schemeClr val="tx1">
                          <a:lumMod val="65000"/>
                          <a:lumOff val="35000"/>
                        </a:schemeClr>
                      </a:solidFill>
                      <a:prstDash val="solid"/>
                      <a:round/>
                      <a:headEnd type="none" w="med" len="med"/>
                      <a:tailEnd type="none" w="med" len="med"/>
                    </a:lnR>
                  </a:tcPr>
                </a:tc>
                <a:tc>
                  <a:txBody>
                    <a:bodyPr/>
                    <a:lstStyle/>
                    <a:p>
                      <a:endParaRPr kumimoji="1" lang="ja-JP" altLang="en-US" sz="1600" b="1" dirty="0">
                        <a:solidFill>
                          <a:schemeClr val="tx1"/>
                        </a:solidFill>
                      </a:endParaRPr>
                    </a:p>
                  </a:txBody>
                  <a:tcPr anchor="ctr">
                    <a:lnL w="9525" cap="flat" cmpd="sng" algn="ctr">
                      <a:solidFill>
                        <a:schemeClr val="tx1">
                          <a:lumMod val="65000"/>
                          <a:lumOff val="35000"/>
                        </a:schemeClr>
                      </a:solidFill>
                      <a:prstDash val="solid"/>
                      <a:round/>
                      <a:headEnd type="none" w="med" len="med"/>
                      <a:tailEnd type="none" w="med" len="med"/>
                    </a:lnL>
                  </a:tcPr>
                </a:tc>
                <a:extLst>
                  <a:ext uri="{0D108BD9-81ED-4DB2-BD59-A6C34878D82A}">
                    <a16:rowId xmlns:a16="http://schemas.microsoft.com/office/drawing/2014/main" val="646668881"/>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rPr>
                        <a:t>　　連絡先電話番号</a:t>
                      </a:r>
                    </a:p>
                  </a:txBody>
                  <a:tcPr anchor="ctr">
                    <a:lnR w="9525" cap="flat" cmpd="sng" algn="ctr">
                      <a:solidFill>
                        <a:schemeClr val="tx1">
                          <a:lumMod val="65000"/>
                          <a:lumOff val="35000"/>
                        </a:schemeClr>
                      </a:solidFill>
                      <a:prstDash val="solid"/>
                      <a:round/>
                      <a:headEnd type="none" w="med" len="med"/>
                      <a:tailEnd type="none" w="med" len="med"/>
                    </a:lnR>
                    <a:solidFill>
                      <a:schemeClr val="accent1">
                        <a:lumMod val="60000"/>
                        <a:lumOff val="40000"/>
                        <a:alpha val="20000"/>
                      </a:schemeClr>
                    </a:solidFill>
                  </a:tcPr>
                </a:tc>
                <a:tc>
                  <a:txBody>
                    <a:bodyPr/>
                    <a:lstStyle/>
                    <a:p>
                      <a:endParaRPr kumimoji="1" lang="ja-JP" altLang="en-US" sz="1600" b="1" dirty="0">
                        <a:solidFill>
                          <a:schemeClr val="tx1"/>
                        </a:solidFill>
                      </a:endParaRPr>
                    </a:p>
                  </a:txBody>
                  <a:tcPr anchor="ctr">
                    <a:lnL w="9525" cap="flat" cmpd="sng" algn="ctr">
                      <a:solidFill>
                        <a:schemeClr val="tx1">
                          <a:lumMod val="65000"/>
                          <a:lumOff val="35000"/>
                        </a:schemeClr>
                      </a:solidFill>
                      <a:prstDash val="solid"/>
                      <a:round/>
                      <a:headEnd type="none" w="med" len="med"/>
                      <a:tailEnd type="none" w="med" len="med"/>
                    </a:lnL>
                    <a:solidFill>
                      <a:schemeClr val="accent1">
                        <a:lumMod val="60000"/>
                        <a:lumOff val="40000"/>
                        <a:alpha val="20000"/>
                      </a:schemeClr>
                    </a:solidFill>
                  </a:tcPr>
                </a:tc>
                <a:extLst>
                  <a:ext uri="{0D108BD9-81ED-4DB2-BD59-A6C34878D82A}">
                    <a16:rowId xmlns:a16="http://schemas.microsoft.com/office/drawing/2014/main" val="2360165373"/>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rPr>
                        <a:t>　　連絡先メールアドレス</a:t>
                      </a:r>
                    </a:p>
                  </a:txBody>
                  <a:tcPr anchor="ctr">
                    <a:lnR w="9525" cap="flat" cmpd="sng" algn="ctr">
                      <a:solidFill>
                        <a:schemeClr val="tx1">
                          <a:lumMod val="65000"/>
                          <a:lumOff val="35000"/>
                        </a:schemeClr>
                      </a:solidFill>
                      <a:prstDash val="solid"/>
                      <a:round/>
                      <a:headEnd type="none" w="med" len="med"/>
                      <a:tailEnd type="none" w="med" len="med"/>
                    </a:lnR>
                  </a:tcPr>
                </a:tc>
                <a:tc>
                  <a:txBody>
                    <a:bodyPr/>
                    <a:lstStyle/>
                    <a:p>
                      <a:endParaRPr kumimoji="1" lang="ja-JP" altLang="en-US" sz="1600" b="1" dirty="0">
                        <a:solidFill>
                          <a:schemeClr val="tx1"/>
                        </a:solidFill>
                      </a:endParaRPr>
                    </a:p>
                  </a:txBody>
                  <a:tcPr anchor="ctr">
                    <a:lnL w="9525" cap="flat" cmpd="sng" algn="ctr">
                      <a:solidFill>
                        <a:schemeClr val="tx1">
                          <a:lumMod val="65000"/>
                          <a:lumOff val="35000"/>
                        </a:schemeClr>
                      </a:solidFill>
                      <a:prstDash val="solid"/>
                      <a:round/>
                      <a:headEnd type="none" w="med" len="med"/>
                      <a:tailEnd type="none" w="med" len="med"/>
                    </a:lnL>
                  </a:tcPr>
                </a:tc>
                <a:extLst>
                  <a:ext uri="{0D108BD9-81ED-4DB2-BD59-A6C34878D82A}">
                    <a16:rowId xmlns:a16="http://schemas.microsoft.com/office/drawing/2014/main" val="3527836075"/>
                  </a:ext>
                </a:extLst>
              </a:tr>
              <a:tr h="360000">
                <a:tc>
                  <a:txBody>
                    <a:bodyPr/>
                    <a:lstStyle/>
                    <a:p>
                      <a:r>
                        <a:rPr kumimoji="1" lang="ja-JP" altLang="en-US" sz="1600" b="1" dirty="0">
                          <a:solidFill>
                            <a:schemeClr val="tx1"/>
                          </a:solidFill>
                        </a:rPr>
                        <a:t>チームメンバー氏名（全員分</a:t>
                      </a:r>
                      <a:r>
                        <a:rPr kumimoji="1" lang="ja-JP" altLang="en-US" sz="1600" b="1" dirty="0" smtClean="0">
                          <a:solidFill>
                            <a:schemeClr val="tx1"/>
                          </a:solidFill>
                        </a:rPr>
                        <a:t>）</a:t>
                      </a:r>
                      <a:endParaRPr kumimoji="1" lang="en-US" altLang="ja-JP" sz="1600" b="1" dirty="0" smtClean="0">
                        <a:solidFill>
                          <a:schemeClr val="tx1"/>
                        </a:solidFill>
                      </a:endParaRPr>
                    </a:p>
                    <a:p>
                      <a:r>
                        <a:rPr kumimoji="1" lang="en-US" altLang="ja-JP" sz="1000" b="1" dirty="0" smtClean="0">
                          <a:solidFill>
                            <a:srgbClr val="FF0000"/>
                          </a:solidFill>
                        </a:rPr>
                        <a:t>※</a:t>
                      </a:r>
                      <a:r>
                        <a:rPr kumimoji="1" lang="ja-JP" altLang="en-US" sz="1000" b="1" dirty="0" smtClean="0">
                          <a:solidFill>
                            <a:srgbClr val="FF0000"/>
                          </a:solidFill>
                        </a:rPr>
                        <a:t>連携校で申請の場合は学校名も記載する</a:t>
                      </a:r>
                      <a:r>
                        <a:rPr kumimoji="1" lang="ja-JP" altLang="en-US" sz="1000" b="1" dirty="0" smtClean="0">
                          <a:solidFill>
                            <a:srgbClr val="FF0000"/>
                          </a:solidFill>
                        </a:rPr>
                        <a:t>こと（</a:t>
                      </a:r>
                      <a:r>
                        <a:rPr kumimoji="1" lang="en-US" altLang="ja-JP" sz="1000" b="1" dirty="0" smtClean="0">
                          <a:solidFill>
                            <a:srgbClr val="FF0000"/>
                          </a:solidFill>
                        </a:rPr>
                        <a:t>8</a:t>
                      </a:r>
                      <a:r>
                        <a:rPr kumimoji="1" lang="ja-JP" altLang="en-US" sz="1000" b="1" dirty="0" smtClean="0">
                          <a:solidFill>
                            <a:srgbClr val="FF0000"/>
                          </a:solidFill>
                        </a:rPr>
                        <a:t>月</a:t>
                      </a:r>
                      <a:r>
                        <a:rPr kumimoji="1" lang="en-US" altLang="ja-JP" sz="1000" b="1" dirty="0" smtClean="0">
                          <a:solidFill>
                            <a:srgbClr val="FF0000"/>
                          </a:solidFill>
                        </a:rPr>
                        <a:t>30</a:t>
                      </a:r>
                      <a:r>
                        <a:rPr kumimoji="1" lang="ja-JP" altLang="en-US" sz="1000" b="1" dirty="0" smtClean="0">
                          <a:solidFill>
                            <a:srgbClr val="FF0000"/>
                          </a:solidFill>
                        </a:rPr>
                        <a:t>日追記）</a:t>
                      </a:r>
                      <a:endParaRPr kumimoji="1" lang="en-US" altLang="ja-JP" sz="1000" b="1" dirty="0">
                        <a:solidFill>
                          <a:srgbClr val="FF0000"/>
                        </a:solidFill>
                      </a:endParaRPr>
                    </a:p>
                  </a:txBody>
                  <a:tcPr anchor="ctr">
                    <a:lnR w="9525" cap="flat" cmpd="sng" algn="ctr">
                      <a:solidFill>
                        <a:schemeClr val="tx1">
                          <a:lumMod val="65000"/>
                          <a:lumOff val="35000"/>
                        </a:schemeClr>
                      </a:solidFill>
                      <a:prstDash val="solid"/>
                      <a:round/>
                      <a:headEnd type="none" w="med" len="med"/>
                      <a:tailEnd type="none" w="med" len="med"/>
                    </a:lnR>
                    <a:solidFill>
                      <a:schemeClr val="accent1">
                        <a:lumMod val="60000"/>
                        <a:lumOff val="40000"/>
                        <a:alpha val="2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accent1"/>
                          </a:solidFill>
                        </a:rPr>
                        <a:t>例：○○○○（教職員）、△△△（学生）、□□</a:t>
                      </a:r>
                      <a:r>
                        <a:rPr kumimoji="1" lang="en-US" altLang="ja-JP" sz="1600" b="1" dirty="0">
                          <a:solidFill>
                            <a:schemeClr val="accent1"/>
                          </a:solidFill>
                        </a:rPr>
                        <a:t>…</a:t>
                      </a:r>
                      <a:endParaRPr kumimoji="1" lang="ja-JP" altLang="en-US" sz="1600" b="1" dirty="0">
                        <a:solidFill>
                          <a:schemeClr val="accent1"/>
                        </a:solidFill>
                      </a:endParaRPr>
                    </a:p>
                  </a:txBody>
                  <a:tcPr anchor="ctr">
                    <a:lnL w="9525" cap="flat" cmpd="sng" algn="ctr">
                      <a:solidFill>
                        <a:schemeClr val="tx1">
                          <a:lumMod val="65000"/>
                          <a:lumOff val="35000"/>
                        </a:schemeClr>
                      </a:solidFill>
                      <a:prstDash val="solid"/>
                      <a:round/>
                      <a:headEnd type="none" w="med" len="med"/>
                      <a:tailEnd type="none" w="med" len="med"/>
                    </a:lnL>
                    <a:solidFill>
                      <a:schemeClr val="accent1">
                        <a:lumMod val="60000"/>
                        <a:lumOff val="40000"/>
                        <a:alpha val="20000"/>
                      </a:schemeClr>
                    </a:solidFill>
                  </a:tcPr>
                </a:tc>
                <a:extLst>
                  <a:ext uri="{0D108BD9-81ED-4DB2-BD59-A6C34878D82A}">
                    <a16:rowId xmlns:a16="http://schemas.microsoft.com/office/drawing/2014/main" val="4236415222"/>
                  </a:ext>
                </a:extLst>
              </a:tr>
              <a:tr h="360000">
                <a:tc>
                  <a:txBody>
                    <a:bodyPr/>
                    <a:lstStyle/>
                    <a:p>
                      <a:r>
                        <a:rPr kumimoji="1" lang="ja-JP" altLang="en-US" sz="1600" b="1" dirty="0">
                          <a:solidFill>
                            <a:schemeClr val="tx1"/>
                          </a:solidFill>
                        </a:rPr>
                        <a:t>連絡先メールアドレス（複数可）</a:t>
                      </a:r>
                      <a:endParaRPr kumimoji="1" lang="en-US" altLang="ja-JP" sz="1600" b="1" dirty="0">
                        <a:solidFill>
                          <a:schemeClr val="tx1"/>
                        </a:solidFill>
                      </a:endParaRPr>
                    </a:p>
                  </a:txBody>
                  <a:tcPr anchor="ctr">
                    <a:lnR w="9525" cap="flat" cmpd="sng" algn="ctr">
                      <a:solidFill>
                        <a:schemeClr val="tx1">
                          <a:lumMod val="65000"/>
                          <a:lumOff val="35000"/>
                        </a:schemeClr>
                      </a:solidFill>
                      <a:prstDash val="solid"/>
                      <a:round/>
                      <a:headEnd type="none" w="med" len="med"/>
                      <a:tailEnd type="none" w="med" len="med"/>
                    </a:lnR>
                  </a:tcPr>
                </a:tc>
                <a:tc>
                  <a:txBody>
                    <a:bodyPr/>
                    <a:lstStyle/>
                    <a:p>
                      <a:r>
                        <a:rPr kumimoji="1" lang="en-US" altLang="ja-JP" sz="1600" b="1" dirty="0">
                          <a:solidFill>
                            <a:schemeClr val="accent1"/>
                          </a:solidFill>
                        </a:rPr>
                        <a:t>※</a:t>
                      </a:r>
                      <a:r>
                        <a:rPr kumimoji="1" lang="ja-JP" altLang="en-US" sz="1600" b="1" dirty="0">
                          <a:solidFill>
                            <a:schemeClr val="accent1"/>
                          </a:solidFill>
                        </a:rPr>
                        <a:t>事務局からの連絡を受けるアドレスを記入</a:t>
                      </a:r>
                    </a:p>
                  </a:txBody>
                  <a:tcPr anchor="ctr">
                    <a:lnL w="9525" cap="flat" cmpd="sng" algn="ctr">
                      <a:solidFill>
                        <a:schemeClr val="tx1">
                          <a:lumMod val="65000"/>
                          <a:lumOff val="35000"/>
                        </a:schemeClr>
                      </a:solidFill>
                      <a:prstDash val="solid"/>
                      <a:round/>
                      <a:headEnd type="none" w="med" len="med"/>
                      <a:tailEnd type="none" w="med" len="med"/>
                    </a:lnL>
                  </a:tcPr>
                </a:tc>
                <a:extLst>
                  <a:ext uri="{0D108BD9-81ED-4DB2-BD59-A6C34878D82A}">
                    <a16:rowId xmlns:a16="http://schemas.microsoft.com/office/drawing/2014/main" val="3516865542"/>
                  </a:ext>
                </a:extLst>
              </a:tr>
            </a:tbl>
          </a:graphicData>
        </a:graphic>
      </p:graphicFrame>
      <p:sp>
        <p:nvSpPr>
          <p:cNvPr id="10" name="テキスト ボックス 9">
            <a:extLst>
              <a:ext uri="{FF2B5EF4-FFF2-40B4-BE49-F238E27FC236}">
                <a16:creationId xmlns:a16="http://schemas.microsoft.com/office/drawing/2014/main" id="{7D4E1FB7-7389-422B-890E-4D65E695A4DC}"/>
              </a:ext>
            </a:extLst>
          </p:cNvPr>
          <p:cNvSpPr txBox="1"/>
          <p:nvPr/>
        </p:nvSpPr>
        <p:spPr>
          <a:xfrm>
            <a:off x="1310228" y="4843020"/>
            <a:ext cx="10346076" cy="1323439"/>
          </a:xfrm>
          <a:prstGeom prst="rect">
            <a:avLst/>
          </a:prstGeom>
          <a:noFill/>
        </p:spPr>
        <p:txBody>
          <a:bodyPr wrap="square" rtlCol="0">
            <a:spAutoFit/>
          </a:bodyPr>
          <a:lstStyle/>
          <a:p>
            <a:pPr marL="144000" indent="-576000"/>
            <a:r>
              <a:rPr kumimoji="1" lang="ja-JP" altLang="en-US" sz="1000" b="1" dirty="0"/>
              <a:t>○応募に際しては、他者の知的財産権の侵害や、共同研究者との機密保持契約違反などが無いように十分注意し、自身の知的財産権の保護にも必要な配慮をしてください。 なお、応募内容に対する著作権は応募者が有しますが、以下の提出資料等については、主催者はコンテスト</a:t>
            </a:r>
            <a:r>
              <a:rPr kumimoji="1" lang="en-US" altLang="ja-JP" sz="1000" b="1" dirty="0">
                <a:latin typeface="+mn-ea"/>
              </a:rPr>
              <a:t>Web</a:t>
            </a:r>
            <a:r>
              <a:rPr kumimoji="1" lang="ja-JP" altLang="en-US" sz="1000" b="1" dirty="0"/>
              <a:t>サイト、パンフレット、記録動画等に掲載するにあたって必要な範囲で、修正・改変・編集・翻案し、無償で利用できることとします（</a:t>
            </a:r>
            <a:r>
              <a:rPr kumimoji="1" lang="en-US" altLang="ja-JP" sz="1000" b="1" dirty="0"/>
              <a:t>Web</a:t>
            </a:r>
            <a:r>
              <a:rPr kumimoji="1" lang="ja-JP" altLang="en-US" sz="1000" b="1" dirty="0"/>
              <a:t>サイトなどへの個人情報掲載及び肖像権の使用承諾書の内容も併せて参照ください）。</a:t>
            </a:r>
          </a:p>
          <a:p>
            <a:pPr marL="252000"/>
            <a:r>
              <a:rPr kumimoji="1" lang="en-US" altLang="ja-JP" sz="1000" b="1" dirty="0">
                <a:latin typeface="+mn-ea"/>
              </a:rPr>
              <a:t>(1)</a:t>
            </a:r>
            <a:r>
              <a:rPr kumimoji="1" lang="en-US" altLang="ja-JP" sz="1000" b="1" dirty="0"/>
              <a:t> </a:t>
            </a:r>
            <a:r>
              <a:rPr kumimoji="1" lang="ja-JP" altLang="en-US" sz="1000" b="1" dirty="0"/>
              <a:t>企画提案書および最終審査のプレゼンテーション動画、アイデア検証報告書資料のファイル</a:t>
            </a:r>
          </a:p>
          <a:p>
            <a:pPr marL="252000"/>
            <a:r>
              <a:rPr kumimoji="1" lang="en-US" altLang="ja-JP" sz="1000" b="1" dirty="0">
                <a:latin typeface="+mn-ea"/>
              </a:rPr>
              <a:t>(2) </a:t>
            </a:r>
            <a:r>
              <a:rPr kumimoji="1" lang="ja-JP" altLang="en-US" sz="1000" b="1" dirty="0"/>
              <a:t>アイデア検証活動時に撮影した写真・動画など</a:t>
            </a:r>
            <a:endParaRPr kumimoji="1" lang="en-US" altLang="ja-JP" sz="1000" b="1" dirty="0"/>
          </a:p>
          <a:p>
            <a:pPr marL="252000"/>
            <a:r>
              <a:rPr kumimoji="1" lang="en-US" altLang="ja-JP" sz="1000" b="1" dirty="0">
                <a:latin typeface="+mn-ea"/>
              </a:rPr>
              <a:t>(3) </a:t>
            </a:r>
            <a:r>
              <a:rPr kumimoji="1" lang="ja-JP" altLang="en-US" sz="1000" b="1" dirty="0">
                <a:latin typeface="+mn-ea"/>
              </a:rPr>
              <a:t>最終審査会時に撮影する写真・動画など</a:t>
            </a:r>
            <a:endParaRPr kumimoji="1" lang="en-US" altLang="ja-JP" sz="1000" b="1" dirty="0">
              <a:latin typeface="+mn-ea"/>
            </a:endParaRPr>
          </a:p>
          <a:p>
            <a:pPr marL="144000" indent="-576000"/>
            <a:r>
              <a:rPr kumimoji="1" lang="ja-JP" altLang="en-US" sz="1000" b="1" dirty="0"/>
              <a:t>○ご提供いただきました個人情報は</a:t>
            </a:r>
            <a:r>
              <a:rPr kumimoji="1" lang="ja-JP" altLang="en-US" sz="1000" b="1" dirty="0" smtClean="0"/>
              <a:t>高専防災減災コンテスト</a:t>
            </a:r>
            <a:r>
              <a:rPr kumimoji="1" lang="ja-JP" altLang="en-US" sz="1000" b="1" dirty="0"/>
              <a:t>の広報活動、受付、運営業務に限り使用いたします。なお、ご本人様の同意がある場合または法令に基づく開示請求があった場合、不正アクセス、脅迫等の違法行為があった場合その他特別の理由のある場合を除き、上記目的以外での利用及び第三者への開示・提示はいたしません。</a:t>
            </a:r>
          </a:p>
        </p:txBody>
      </p:sp>
      <p:sp>
        <p:nvSpPr>
          <p:cNvPr id="11" name="テキスト ボックス 10">
            <a:extLst>
              <a:ext uri="{FF2B5EF4-FFF2-40B4-BE49-F238E27FC236}">
                <a16:creationId xmlns:a16="http://schemas.microsoft.com/office/drawing/2014/main" id="{B7058C5B-2819-4DDE-9B50-9EB092F1227D}"/>
              </a:ext>
            </a:extLst>
          </p:cNvPr>
          <p:cNvSpPr txBox="1"/>
          <p:nvPr/>
        </p:nvSpPr>
        <p:spPr>
          <a:xfrm>
            <a:off x="1344317" y="4578482"/>
            <a:ext cx="3126839" cy="261610"/>
          </a:xfrm>
          <a:prstGeom prst="rect">
            <a:avLst/>
          </a:prstGeom>
          <a:noFill/>
        </p:spPr>
        <p:txBody>
          <a:bodyPr wrap="square" rtlCol="0">
            <a:spAutoFit/>
          </a:bodyPr>
          <a:lstStyle/>
          <a:p>
            <a:r>
              <a:rPr kumimoji="1" lang="en-US" altLang="ja-JP" sz="1100" dirty="0">
                <a:latin typeface="+mn-ea"/>
              </a:rPr>
              <a:t>※</a:t>
            </a:r>
            <a:r>
              <a:rPr kumimoji="1" lang="ja-JP" altLang="en-US" sz="1100" dirty="0">
                <a:latin typeface="+mn-ea"/>
              </a:rPr>
              <a:t>確認して最後にチェックを入れてください</a:t>
            </a:r>
          </a:p>
        </p:txBody>
      </p:sp>
      <p:sp>
        <p:nvSpPr>
          <p:cNvPr id="14" name="テキスト ボックス 13">
            <a:extLst>
              <a:ext uri="{FF2B5EF4-FFF2-40B4-BE49-F238E27FC236}">
                <a16:creationId xmlns:a16="http://schemas.microsoft.com/office/drawing/2014/main" id="{007E08A0-968B-4B8B-932E-812105174694}"/>
              </a:ext>
            </a:extLst>
          </p:cNvPr>
          <p:cNvSpPr txBox="1"/>
          <p:nvPr/>
        </p:nvSpPr>
        <p:spPr>
          <a:xfrm>
            <a:off x="3282635" y="6313449"/>
            <a:ext cx="4885871" cy="284693"/>
          </a:xfrm>
          <a:prstGeom prst="rect">
            <a:avLst/>
          </a:prstGeom>
          <a:noFill/>
        </p:spPr>
        <p:txBody>
          <a:bodyPr wrap="square" rtlCol="0" anchor="t">
            <a:spAutoFit/>
          </a:bodyPr>
          <a:lstStyle/>
          <a:p>
            <a:pPr marL="1798638" indent="-542925">
              <a:lnSpc>
                <a:spcPts val="1500"/>
              </a:lnSpc>
            </a:pPr>
            <a:r>
              <a:rPr kumimoji="1" lang="ja-JP" altLang="en-US" sz="1600" b="1" dirty="0"/>
              <a:t>以上を確認の上、同意します。</a:t>
            </a:r>
            <a:endParaRPr kumimoji="1" lang="ja-JP" altLang="en-US" dirty="0"/>
          </a:p>
        </p:txBody>
      </p:sp>
      <p:sp>
        <p:nvSpPr>
          <p:cNvPr id="3" name="正方形/長方形 2"/>
          <p:cNvSpPr/>
          <p:nvPr/>
        </p:nvSpPr>
        <p:spPr>
          <a:xfrm>
            <a:off x="7442271" y="6180892"/>
            <a:ext cx="543739" cy="523220"/>
          </a:xfrm>
          <a:prstGeom prst="rect">
            <a:avLst/>
          </a:prstGeom>
        </p:spPr>
        <p:txBody>
          <a:bodyPr wrap="none">
            <a:spAutoFit/>
          </a:bodyPr>
          <a:lstStyle/>
          <a:p>
            <a:r>
              <a:rPr lang="ja-JP" altLang="en-US" sz="2800" dirty="0">
                <a:solidFill>
                  <a:prstClr val="black"/>
                </a:solidFill>
              </a:rPr>
              <a:t>□</a:t>
            </a:r>
            <a:endParaRPr lang="ja-JP" altLang="en-US" sz="2000" dirty="0"/>
          </a:p>
        </p:txBody>
      </p:sp>
      <p:cxnSp>
        <p:nvCxnSpPr>
          <p:cNvPr id="6" name="直線コネクタ 5"/>
          <p:cNvCxnSpPr/>
          <p:nvPr/>
        </p:nvCxnSpPr>
        <p:spPr>
          <a:xfrm>
            <a:off x="4387067" y="6601372"/>
            <a:ext cx="381362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C95DFCD8-1A2F-4E71-9E02-52834E2D8455}"/>
              </a:ext>
            </a:extLst>
          </p:cNvPr>
          <p:cNvSpPr>
            <a:spLocks noGrp="1"/>
          </p:cNvSpPr>
          <p:nvPr>
            <p:ph type="sldNum" sz="quarter" idx="12"/>
          </p:nvPr>
        </p:nvSpPr>
        <p:spPr>
          <a:xfrm>
            <a:off x="9436615" y="6487931"/>
            <a:ext cx="2743200" cy="365125"/>
          </a:xfrm>
        </p:spPr>
        <p:txBody>
          <a:bodyPr/>
          <a:lstStyle/>
          <a:p>
            <a:fld id="{C46C6B65-6DDC-4349-A07F-878BF89B70A8}" type="slidenum">
              <a:rPr kumimoji="1" lang="ja-JP" altLang="en-US" smtClean="0"/>
              <a:t>2</a:t>
            </a:fld>
            <a:endParaRPr kumimoji="1" lang="ja-JP" altLang="en-US"/>
          </a:p>
        </p:txBody>
      </p:sp>
    </p:spTree>
    <p:extLst>
      <p:ext uri="{BB962C8B-B14F-4D97-AF65-F5344CB8AC3E}">
        <p14:creationId xmlns:p14="http://schemas.microsoft.com/office/powerpoint/2010/main" val="670608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54E284E-4DC6-497C-A310-97338F1311CC}"/>
              </a:ext>
            </a:extLst>
          </p:cNvPr>
          <p:cNvSpPr txBox="1"/>
          <p:nvPr/>
        </p:nvSpPr>
        <p:spPr>
          <a:xfrm>
            <a:off x="1677705" y="459828"/>
            <a:ext cx="9144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3600" b="1" dirty="0">
                <a:solidFill>
                  <a:prstClr val="black"/>
                </a:solidFill>
                <a:latin typeface="游ゴシック Light" panose="020F0302020204030204"/>
                <a:ea typeface="游ゴシック" panose="020B0400000000000000" pitchFamily="50" charset="-128"/>
              </a:rPr>
              <a:t>企画概要</a:t>
            </a:r>
            <a:endParaRPr kumimoji="1" lang="ja-JP" altLang="en-US" sz="3600" b="1" i="0" u="none" strike="noStrike" kern="1200" cap="none" spc="0" normalizeH="0" baseline="0" noProof="0" dirty="0">
              <a:ln>
                <a:noFill/>
              </a:ln>
              <a:solidFill>
                <a:prstClr val="black"/>
              </a:solidFill>
              <a:effectLst/>
              <a:uLnTx/>
              <a:uFillTx/>
              <a:latin typeface="游ゴシック Light" panose="020F0302020204030204"/>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9D96240A-6665-4D8D-A572-55B8E0560E68}"/>
              </a:ext>
            </a:extLst>
          </p:cNvPr>
          <p:cNvSpPr txBox="1"/>
          <p:nvPr/>
        </p:nvSpPr>
        <p:spPr>
          <a:xfrm>
            <a:off x="1371192" y="1147723"/>
            <a:ext cx="9757025" cy="5170646"/>
          </a:xfrm>
          <a:prstGeom prst="rect">
            <a:avLst/>
          </a:prstGeom>
          <a:noFill/>
        </p:spPr>
        <p:txBody>
          <a:bodyPr wrap="square" rtlCol="0">
            <a:spAutoFit/>
          </a:bodyPr>
          <a:lstStyle/>
          <a:p>
            <a:r>
              <a:rPr kumimoji="1" lang="ja-JP" altLang="en-US" sz="2000" b="1" dirty="0">
                <a:latin typeface="+mn-ea"/>
              </a:rPr>
              <a:t>■アイデアタイトル</a:t>
            </a:r>
            <a:endParaRPr kumimoji="1" lang="en-US" altLang="ja-JP" sz="2000" b="1" dirty="0">
              <a:latin typeface="+mn-ea"/>
            </a:endParaRPr>
          </a:p>
          <a:p>
            <a:r>
              <a:rPr kumimoji="1" lang="en-US" altLang="ja-JP" sz="1600" b="1" dirty="0">
                <a:solidFill>
                  <a:schemeClr val="accent1"/>
                </a:solidFill>
                <a:latin typeface="+mn-ea"/>
              </a:rPr>
              <a:t>※</a:t>
            </a:r>
            <a:r>
              <a:rPr kumimoji="1" lang="ja-JP" altLang="en-US" sz="1600" b="1" dirty="0">
                <a:solidFill>
                  <a:schemeClr val="accent1"/>
                </a:solidFill>
                <a:latin typeface="+mn-ea"/>
              </a:rPr>
              <a:t>表紙と同じタイトルを記入してください。</a:t>
            </a:r>
            <a:endParaRPr kumimoji="1" lang="en-US" altLang="ja-JP" sz="1600" b="1" dirty="0">
              <a:solidFill>
                <a:schemeClr val="accent1"/>
              </a:solidFill>
              <a:latin typeface="+mn-ea"/>
            </a:endParaRPr>
          </a:p>
          <a:p>
            <a:endParaRPr lang="en-US" altLang="ja-JP" sz="1200" b="1" dirty="0">
              <a:latin typeface="+mn-ea"/>
            </a:endParaRPr>
          </a:p>
          <a:p>
            <a:endParaRPr kumimoji="1" lang="en-US" altLang="ja-JP" sz="1200" b="1" dirty="0">
              <a:latin typeface="+mn-ea"/>
            </a:endParaRPr>
          </a:p>
          <a:p>
            <a:endParaRPr kumimoji="1" lang="en-US" altLang="ja-JP" sz="1200" b="1" dirty="0">
              <a:latin typeface="+mn-ea"/>
            </a:endParaRPr>
          </a:p>
          <a:p>
            <a:pPr lvl="0"/>
            <a:r>
              <a:rPr lang="ja-JP" altLang="en-US" sz="2000" b="1" dirty="0">
                <a:solidFill>
                  <a:prstClr val="black"/>
                </a:solidFill>
                <a:latin typeface="游ゴシック" panose="020B0400000000000000" pitchFamily="50" charset="-128"/>
              </a:rPr>
              <a:t>■対象とする地域</a:t>
            </a:r>
            <a:endParaRPr lang="en-US" altLang="ja-JP" sz="2000" b="1" dirty="0">
              <a:solidFill>
                <a:prstClr val="black"/>
              </a:solidFill>
              <a:latin typeface="游ゴシック" panose="020B0400000000000000" pitchFamily="50" charset="-128"/>
            </a:endParaRPr>
          </a:p>
          <a:p>
            <a:pPr lvl="0"/>
            <a:r>
              <a:rPr lang="en-US" altLang="ja-JP" sz="1600" b="1" dirty="0">
                <a:solidFill>
                  <a:schemeClr val="accent1"/>
                </a:solidFill>
                <a:latin typeface="游ゴシック" panose="020B0400000000000000" pitchFamily="50" charset="-128"/>
              </a:rPr>
              <a:t>※</a:t>
            </a:r>
            <a:r>
              <a:rPr lang="ja-JP" altLang="en-US" sz="1600" b="1" dirty="0">
                <a:solidFill>
                  <a:schemeClr val="accent1"/>
                </a:solidFill>
                <a:latin typeface="游ゴシック" panose="020B0400000000000000" pitchFamily="50" charset="-128"/>
              </a:rPr>
              <a:t>「○○県○○市」のように記載してください（さらに地区が特定可能な場合は詳細に記載）。</a:t>
            </a:r>
            <a:endParaRPr lang="en-US" altLang="ja-JP" sz="1600" b="1" dirty="0">
              <a:solidFill>
                <a:schemeClr val="accent1"/>
              </a:solidFill>
              <a:latin typeface="游ゴシック" panose="020B0400000000000000" pitchFamily="50" charset="-128"/>
            </a:endParaRPr>
          </a:p>
          <a:p>
            <a:pPr lvl="0"/>
            <a:endParaRPr lang="en-US" altLang="ja-JP" sz="1200" b="1" dirty="0">
              <a:solidFill>
                <a:prstClr val="black"/>
              </a:solidFill>
              <a:latin typeface="游ゴシック" panose="020B0400000000000000" pitchFamily="50" charset="-128"/>
            </a:endParaRPr>
          </a:p>
          <a:p>
            <a:pPr lvl="0"/>
            <a:endParaRPr lang="en-US" altLang="ja-JP" sz="1200" b="1" dirty="0">
              <a:solidFill>
                <a:prstClr val="black"/>
              </a:solidFill>
              <a:latin typeface="游ゴシック" panose="020B0400000000000000" pitchFamily="50" charset="-128"/>
            </a:endParaRPr>
          </a:p>
          <a:p>
            <a:pPr lvl="0"/>
            <a:endParaRPr lang="en-US" altLang="ja-JP" sz="1200" b="1" dirty="0">
              <a:solidFill>
                <a:prstClr val="black"/>
              </a:solidFill>
              <a:latin typeface="游ゴシック" panose="020B0400000000000000" pitchFamily="50" charset="-128"/>
            </a:endParaRPr>
          </a:p>
          <a:p>
            <a:pPr lvl="0"/>
            <a:r>
              <a:rPr lang="ja-JP" altLang="en-US" sz="2000" b="1" dirty="0">
                <a:solidFill>
                  <a:prstClr val="black"/>
                </a:solidFill>
                <a:latin typeface="游ゴシック" panose="020B0400000000000000" pitchFamily="50" charset="-128"/>
              </a:rPr>
              <a:t>■テーマとする地域の課題</a:t>
            </a:r>
            <a:endParaRPr lang="en-US" altLang="ja-JP" sz="2000" b="1" dirty="0">
              <a:solidFill>
                <a:prstClr val="black"/>
              </a:solidFill>
              <a:latin typeface="游ゴシック" panose="020B0400000000000000" pitchFamily="50" charset="-128"/>
            </a:endParaRPr>
          </a:p>
          <a:p>
            <a:r>
              <a:rPr lang="en-US" altLang="ja-JP" sz="1600" b="1" dirty="0">
                <a:solidFill>
                  <a:schemeClr val="accent1"/>
                </a:solidFill>
                <a:latin typeface="游ゴシック" panose="020B0400000000000000" pitchFamily="50" charset="-128"/>
              </a:rPr>
              <a:t>※</a:t>
            </a:r>
            <a:r>
              <a:rPr lang="ja-JP" altLang="en-US" sz="1600" b="1" dirty="0">
                <a:solidFill>
                  <a:schemeClr val="accent1"/>
                </a:solidFill>
                <a:latin typeface="游ゴシック" panose="020B0400000000000000" pitchFamily="50" charset="-128"/>
              </a:rPr>
              <a:t>対象とする地域の防災力・減災力を向上させるテーマとした課題の内容を要約し、簡潔に記載してください。併せて、テーマ選択の根拠となった地域メディア等の報道や関係者へのヒアリング結果なども記載してください。</a:t>
            </a:r>
            <a:endParaRPr lang="en-US" altLang="ja-JP" sz="1600" b="1" dirty="0">
              <a:solidFill>
                <a:schemeClr val="accent1"/>
              </a:solidFill>
              <a:latin typeface="游ゴシック" panose="020B0400000000000000" pitchFamily="50" charset="-128"/>
            </a:endParaRPr>
          </a:p>
          <a:p>
            <a:pPr lvl="0"/>
            <a:endParaRPr lang="en-US" altLang="ja-JP" sz="1200" b="1" dirty="0">
              <a:solidFill>
                <a:schemeClr val="accent1"/>
              </a:solidFill>
              <a:latin typeface="游ゴシック" panose="020B0400000000000000" pitchFamily="50" charset="-128"/>
            </a:endParaRPr>
          </a:p>
          <a:p>
            <a:pPr lvl="0"/>
            <a:endParaRPr lang="en-US" altLang="ja-JP" sz="1200" b="1" dirty="0">
              <a:solidFill>
                <a:prstClr val="black"/>
              </a:solidFill>
              <a:latin typeface="游ゴシック" panose="020B0400000000000000" pitchFamily="50" charset="-128"/>
            </a:endParaRPr>
          </a:p>
          <a:p>
            <a:pPr lvl="0"/>
            <a:endParaRPr lang="en-US" altLang="ja-JP" sz="1200" b="1" dirty="0">
              <a:solidFill>
                <a:prstClr val="black"/>
              </a:solidFill>
              <a:latin typeface="游ゴシック" panose="020B0400000000000000" pitchFamily="50" charset="-128"/>
            </a:endParaRPr>
          </a:p>
          <a:p>
            <a:pPr lvl="0"/>
            <a:r>
              <a:rPr lang="ja-JP" altLang="en-US" sz="2000" b="1" dirty="0">
                <a:solidFill>
                  <a:prstClr val="black"/>
                </a:solidFill>
                <a:latin typeface="游ゴシック" panose="020B0400000000000000" pitchFamily="50" charset="-128"/>
              </a:rPr>
              <a:t>■地域の防災力･減災力を向上させるためのチャレンジしたいアイデア</a:t>
            </a:r>
            <a:endParaRPr lang="en-US" altLang="ja-JP" sz="2000" b="1" dirty="0">
              <a:solidFill>
                <a:prstClr val="black"/>
              </a:solidFill>
              <a:latin typeface="游ゴシック" panose="020B0400000000000000" pitchFamily="50" charset="-128"/>
            </a:endParaRPr>
          </a:p>
          <a:p>
            <a:pPr lvl="0"/>
            <a:r>
              <a:rPr lang="en-US" altLang="ja-JP" sz="1600" b="1" dirty="0">
                <a:solidFill>
                  <a:schemeClr val="accent1"/>
                </a:solidFill>
                <a:latin typeface="游ゴシック" panose="020B0400000000000000" pitchFamily="50" charset="-128"/>
              </a:rPr>
              <a:t>※</a:t>
            </a:r>
            <a:r>
              <a:rPr lang="ja-JP" altLang="en-US" sz="1600" b="1" dirty="0">
                <a:solidFill>
                  <a:schemeClr val="accent1"/>
                </a:solidFill>
                <a:latin typeface="游ゴシック" panose="020B0400000000000000" pitchFamily="50" charset="-128"/>
              </a:rPr>
              <a:t>チャレンジしたいアイデアについて簡単に記載してください。</a:t>
            </a:r>
          </a:p>
          <a:p>
            <a:pPr lvl="0"/>
            <a:endParaRPr lang="en-US" altLang="ja-JP" sz="1200" b="1" dirty="0">
              <a:solidFill>
                <a:prstClr val="black"/>
              </a:solidFill>
              <a:latin typeface="游ゴシック" panose="020B0400000000000000" pitchFamily="50" charset="-128"/>
            </a:endParaRPr>
          </a:p>
          <a:p>
            <a:pPr lvl="0"/>
            <a:endParaRPr kumimoji="1" lang="en-US" altLang="ja-JP" sz="1200" b="1" dirty="0">
              <a:solidFill>
                <a:prstClr val="black"/>
              </a:solidFill>
              <a:latin typeface="游ゴシック" panose="020B0400000000000000" pitchFamily="50" charset="-128"/>
            </a:endParaRPr>
          </a:p>
          <a:p>
            <a:endParaRPr lang="en-US" altLang="ja-JP" sz="1200" b="1" dirty="0">
              <a:solidFill>
                <a:prstClr val="black"/>
              </a:solidFill>
              <a:latin typeface="游ゴシック" panose="020B0400000000000000" pitchFamily="50" charset="-128"/>
            </a:endParaRPr>
          </a:p>
          <a:p>
            <a:endParaRPr kumimoji="1" lang="ja-JP" altLang="en-US" sz="1200" b="1" dirty="0">
              <a:latin typeface="+mn-ea"/>
            </a:endParaRPr>
          </a:p>
        </p:txBody>
      </p:sp>
      <p:sp>
        <p:nvSpPr>
          <p:cNvPr id="2" name="スライド番号プレースホルダー 1">
            <a:extLst>
              <a:ext uri="{FF2B5EF4-FFF2-40B4-BE49-F238E27FC236}">
                <a16:creationId xmlns:a16="http://schemas.microsoft.com/office/drawing/2014/main" id="{EED73F6F-C6DC-4FA9-906F-E5D8DDC02CBD}"/>
              </a:ext>
            </a:extLst>
          </p:cNvPr>
          <p:cNvSpPr>
            <a:spLocks noGrp="1"/>
          </p:cNvSpPr>
          <p:nvPr>
            <p:ph type="sldNum" sz="quarter" idx="12"/>
          </p:nvPr>
        </p:nvSpPr>
        <p:spPr>
          <a:xfrm>
            <a:off x="9448800" y="6492875"/>
            <a:ext cx="2743200" cy="365125"/>
          </a:xfrm>
        </p:spPr>
        <p:txBody>
          <a:bodyPr/>
          <a:lstStyle/>
          <a:p>
            <a:fld id="{C46C6B65-6DDC-4349-A07F-878BF89B70A8}" type="slidenum">
              <a:rPr kumimoji="1" lang="ja-JP" altLang="en-US" smtClean="0"/>
              <a:t>3</a:t>
            </a:fld>
            <a:endParaRPr kumimoji="1" lang="ja-JP" altLang="en-US"/>
          </a:p>
        </p:txBody>
      </p:sp>
    </p:spTree>
    <p:extLst>
      <p:ext uri="{BB962C8B-B14F-4D97-AF65-F5344CB8AC3E}">
        <p14:creationId xmlns:p14="http://schemas.microsoft.com/office/powerpoint/2010/main" val="177771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CA3E5779-484F-4031-A9C6-1FD9D250995B}"/>
              </a:ext>
            </a:extLst>
          </p:cNvPr>
          <p:cNvSpPr txBox="1">
            <a:spLocks/>
          </p:cNvSpPr>
          <p:nvPr/>
        </p:nvSpPr>
        <p:spPr>
          <a:xfrm>
            <a:off x="1063107" y="1245418"/>
            <a:ext cx="10495260" cy="1877117"/>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defRPr/>
            </a:pPr>
            <a:r>
              <a:rPr lang="ja-JP" altLang="en-US" sz="2000" b="1" dirty="0">
                <a:solidFill>
                  <a:schemeClr val="accent1"/>
                </a:solidFill>
                <a:latin typeface="メイリオ" panose="020B0604030504040204" pitchFamily="50" charset="-128"/>
              </a:rPr>
              <a:t>地域の防災力・減災力向上に役立つチャレンジしたいアイデアを自由に表現してください（図、表、写真などの使用可）。</a:t>
            </a:r>
            <a:endParaRPr lang="en-US" altLang="ja-JP" sz="2000" b="1" dirty="0">
              <a:solidFill>
                <a:schemeClr val="accent1"/>
              </a:solidFill>
              <a:latin typeface="メイリオ" panose="020B0604030504040204" pitchFamily="50" charset="-128"/>
            </a:endParaRPr>
          </a:p>
          <a:p>
            <a:pPr algn="l">
              <a:lnSpc>
                <a:spcPct val="100000"/>
              </a:lnSpc>
              <a:spcBef>
                <a:spcPts val="0"/>
              </a:spcBef>
              <a:defRPr/>
            </a:pPr>
            <a:r>
              <a:rPr lang="ja-JP" altLang="en-US" sz="2000" b="1" dirty="0">
                <a:solidFill>
                  <a:schemeClr val="accent1"/>
                </a:solidFill>
                <a:latin typeface="メイリオ" panose="020B0604030504040204" pitchFamily="50" charset="-128"/>
              </a:rPr>
              <a:t>第</a:t>
            </a:r>
            <a:r>
              <a:rPr lang="en-US" altLang="ja-JP" sz="2000" b="1" dirty="0">
                <a:solidFill>
                  <a:schemeClr val="accent1"/>
                </a:solidFill>
                <a:latin typeface="メイリオ" panose="020B0604030504040204" pitchFamily="50" charset="-128"/>
              </a:rPr>
              <a:t>1</a:t>
            </a:r>
            <a:r>
              <a:rPr lang="ja-JP" altLang="en-US" sz="2000" b="1" dirty="0">
                <a:solidFill>
                  <a:schemeClr val="accent1"/>
                </a:solidFill>
                <a:latin typeface="メイリオ" panose="020B0604030504040204" pitchFamily="50" charset="-128"/>
              </a:rPr>
              <a:t>回高専防災減災コンテスト募集要項の「募集テーマ」や、書類審査の観点を参考に記載してください。</a:t>
            </a:r>
            <a:endParaRPr lang="en-US" altLang="ja-JP" sz="2000" b="1" dirty="0">
              <a:solidFill>
                <a:schemeClr val="accent1"/>
              </a:solidFill>
              <a:latin typeface="メイリオ" panose="020B0604030504040204" pitchFamily="50" charset="-128"/>
            </a:endParaRPr>
          </a:p>
          <a:p>
            <a:pPr algn="l">
              <a:lnSpc>
                <a:spcPct val="100000"/>
              </a:lnSpc>
              <a:spcBef>
                <a:spcPts val="0"/>
              </a:spcBef>
              <a:defRPr/>
            </a:pPr>
            <a:r>
              <a:rPr lang="en-US" altLang="ja-JP" sz="2000" b="1" dirty="0">
                <a:solidFill>
                  <a:schemeClr val="accent1"/>
                </a:solidFill>
                <a:latin typeface="メイリオ" panose="020B0604030504040204" pitchFamily="50" charset="-128"/>
              </a:rPr>
              <a:t>※</a:t>
            </a:r>
            <a:r>
              <a:rPr lang="ja-JP" altLang="en-US" sz="2000" b="1" dirty="0">
                <a:solidFill>
                  <a:schemeClr val="accent1"/>
                </a:solidFill>
                <a:latin typeface="メイリオ" panose="020B0604030504040204" pitchFamily="50" charset="-128"/>
              </a:rPr>
              <a:t>ページ数の指定はありませんので、足りなければ適宜追加してください。</a:t>
            </a:r>
            <a:endParaRPr lang="en-US" altLang="ja-JP" sz="2000" b="1" dirty="0">
              <a:solidFill>
                <a:schemeClr val="accent1"/>
              </a:solidFill>
              <a:latin typeface="メイリオ" panose="020B0604030504040204" pitchFamily="50" charset="-128"/>
            </a:endParaRPr>
          </a:p>
        </p:txBody>
      </p:sp>
      <p:sp>
        <p:nvSpPr>
          <p:cNvPr id="2" name="正方形/長方形 1"/>
          <p:cNvSpPr/>
          <p:nvPr/>
        </p:nvSpPr>
        <p:spPr>
          <a:xfrm>
            <a:off x="4602577" y="599087"/>
            <a:ext cx="3416320" cy="646331"/>
          </a:xfrm>
          <a:prstGeom prst="rect">
            <a:avLst/>
          </a:prstGeom>
        </p:spPr>
        <p:txBody>
          <a:bodyPr wrap="none">
            <a:spAutoFit/>
          </a:bodyPr>
          <a:lstStyle/>
          <a:p>
            <a:pPr>
              <a:defRPr/>
            </a:pPr>
            <a:r>
              <a:rPr lang="ja-JP" altLang="en-US" sz="3600" b="1" dirty="0">
                <a:latin typeface="メイリオ" panose="020B0604030504040204" pitchFamily="50" charset="-128"/>
                <a:cs typeface="メイリオ" panose="020B0604030504040204" pitchFamily="50" charset="-128"/>
              </a:rPr>
              <a:t>アイデアの概要</a:t>
            </a:r>
            <a:endParaRPr lang="en-US" altLang="ja-JP" sz="3600" b="1" dirty="0">
              <a:latin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046C9D7-141E-4807-8D30-4ADAB9C9927F}"/>
              </a:ext>
            </a:extLst>
          </p:cNvPr>
          <p:cNvSpPr>
            <a:spLocks noGrp="1"/>
          </p:cNvSpPr>
          <p:nvPr>
            <p:ph type="sldNum" sz="quarter" idx="12"/>
          </p:nvPr>
        </p:nvSpPr>
        <p:spPr>
          <a:xfrm>
            <a:off x="9448800" y="6492875"/>
            <a:ext cx="2743200" cy="365125"/>
          </a:xfrm>
        </p:spPr>
        <p:txBody>
          <a:bodyPr/>
          <a:lstStyle/>
          <a:p>
            <a:fld id="{C46C6B65-6DDC-4349-A07F-878BF89B70A8}" type="slidenum">
              <a:rPr kumimoji="1" lang="ja-JP" altLang="en-US" smtClean="0"/>
              <a:t>4</a:t>
            </a:fld>
            <a:endParaRPr kumimoji="1" lang="ja-JP" altLang="en-US"/>
          </a:p>
        </p:txBody>
      </p:sp>
    </p:spTree>
    <p:extLst>
      <p:ext uri="{BB962C8B-B14F-4D97-AF65-F5344CB8AC3E}">
        <p14:creationId xmlns:p14="http://schemas.microsoft.com/office/powerpoint/2010/main" val="564568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CA3E5779-484F-4031-A9C6-1FD9D250995B}"/>
              </a:ext>
            </a:extLst>
          </p:cNvPr>
          <p:cNvSpPr txBox="1">
            <a:spLocks/>
          </p:cNvSpPr>
          <p:nvPr/>
        </p:nvSpPr>
        <p:spPr>
          <a:xfrm>
            <a:off x="1018557" y="1472046"/>
            <a:ext cx="10763434" cy="1504950"/>
          </a:xfrm>
          <a:prstGeom prst="rect">
            <a:avLst/>
          </a:prstGeom>
        </p:spPr>
        <p:txBody>
          <a:bodyP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fontAlgn="auto">
              <a:lnSpc>
                <a:spcPct val="100000"/>
              </a:lnSpc>
              <a:spcBef>
                <a:spcPts val="0"/>
              </a:spcBef>
              <a:spcAft>
                <a:spcPts val="0"/>
              </a:spcAft>
              <a:defRPr/>
            </a:pPr>
            <a:r>
              <a:rPr lang="ja-JP" altLang="en-US" sz="2000" b="1" dirty="0">
                <a:solidFill>
                  <a:schemeClr val="accent1"/>
                </a:solidFill>
                <a:latin typeface="メイリオ" panose="020B0604030504040204" pitchFamily="50" charset="-128"/>
                <a:cs typeface="メイリオ" panose="020B0604030504040204" pitchFamily="50" charset="-128"/>
              </a:rPr>
              <a:t>地域の防災力･減災力向上の観点から、対象とする地域の課題などを記載してください。</a:t>
            </a:r>
            <a:endParaRPr lang="en-US" altLang="ja-JP" sz="2000" b="1" dirty="0">
              <a:solidFill>
                <a:schemeClr val="accent1"/>
              </a:solidFill>
              <a:latin typeface="メイリオ" panose="020B0604030504040204" pitchFamily="50" charset="-128"/>
              <a:cs typeface="メイリオ" panose="020B0604030504040204" pitchFamily="50" charset="-128"/>
            </a:endParaRPr>
          </a:p>
          <a:p>
            <a:pPr algn="l" fontAlgn="auto">
              <a:lnSpc>
                <a:spcPct val="100000"/>
              </a:lnSpc>
              <a:spcBef>
                <a:spcPts val="0"/>
              </a:spcBef>
              <a:spcAft>
                <a:spcPts val="0"/>
              </a:spcAft>
              <a:defRPr/>
            </a:pPr>
            <a:r>
              <a:rPr lang="ja-JP" altLang="en-US" sz="2000" b="1" dirty="0">
                <a:solidFill>
                  <a:schemeClr val="accent1"/>
                </a:solidFill>
                <a:latin typeface="メイリオ" panose="020B0604030504040204" pitchFamily="50" charset="-128"/>
                <a:cs typeface="メイリオ" panose="020B0604030504040204" pitchFamily="50" charset="-128"/>
              </a:rPr>
              <a:t>また、企画のアイデアが、防災力・減災力</a:t>
            </a:r>
            <a:r>
              <a:rPr lang="ja-JP" altLang="en-US" sz="2000" b="1">
                <a:solidFill>
                  <a:schemeClr val="accent1"/>
                </a:solidFill>
                <a:latin typeface="メイリオ" panose="020B0604030504040204" pitchFamily="50" charset="-128"/>
                <a:cs typeface="メイリオ" panose="020B0604030504040204" pitchFamily="50" charset="-128"/>
              </a:rPr>
              <a:t>の</a:t>
            </a:r>
            <a:r>
              <a:rPr lang="ja-JP" altLang="en-US" sz="2000" b="1" smtClean="0">
                <a:solidFill>
                  <a:schemeClr val="accent1"/>
                </a:solidFill>
                <a:latin typeface="メイリオ" panose="020B0604030504040204" pitchFamily="50" charset="-128"/>
                <a:cs typeface="メイリオ" panose="020B0604030504040204" pitchFamily="50" charset="-128"/>
              </a:rPr>
              <a:t>向上に</a:t>
            </a:r>
            <a:r>
              <a:rPr lang="ja-JP" altLang="en-US" sz="2000" b="1" dirty="0">
                <a:solidFill>
                  <a:schemeClr val="accent1"/>
                </a:solidFill>
                <a:latin typeface="メイリオ" panose="020B0604030504040204" pitchFamily="50" charset="-128"/>
                <a:cs typeface="メイリオ" panose="020B0604030504040204" pitchFamily="50" charset="-128"/>
              </a:rPr>
              <a:t>どのような効果をもたらすかを記載してください。</a:t>
            </a:r>
            <a:endParaRPr lang="en-US" altLang="ja-JP" sz="2000" b="1" dirty="0">
              <a:solidFill>
                <a:schemeClr val="accent1"/>
              </a:solidFill>
              <a:latin typeface="メイリオ" panose="020B0604030504040204" pitchFamily="50" charset="-128"/>
              <a:cs typeface="メイリオ" panose="020B0604030504040204" pitchFamily="50" charset="-128"/>
            </a:endParaRPr>
          </a:p>
          <a:p>
            <a:pPr algn="l" fontAlgn="auto">
              <a:lnSpc>
                <a:spcPct val="100000"/>
              </a:lnSpc>
              <a:spcBef>
                <a:spcPts val="0"/>
              </a:spcBef>
              <a:spcAft>
                <a:spcPts val="0"/>
              </a:spcAft>
              <a:defRPr/>
            </a:pPr>
            <a:r>
              <a:rPr lang="ja-JP" altLang="en-US" sz="2000" b="1" dirty="0">
                <a:solidFill>
                  <a:schemeClr val="accent1"/>
                </a:solidFill>
                <a:latin typeface="メイリオ" panose="020B0604030504040204" pitchFamily="50" charset="-128"/>
                <a:cs typeface="メイリオ" panose="020B0604030504040204" pitchFamily="50" charset="-128"/>
              </a:rPr>
              <a:t>テーマ選択の根拠となる地域メディア等の報道や関係者へのヒアリング結果なども示してください。</a:t>
            </a:r>
            <a:endParaRPr lang="en-US" altLang="ja-JP" sz="2000" b="1" dirty="0">
              <a:solidFill>
                <a:schemeClr val="accent1"/>
              </a:solidFill>
              <a:latin typeface="メイリオ" panose="020B0604030504040204" pitchFamily="50" charset="-128"/>
              <a:cs typeface="メイリオ" panose="020B0604030504040204" pitchFamily="50" charset="-128"/>
            </a:endParaRPr>
          </a:p>
          <a:p>
            <a:pPr algn="l" fontAlgn="auto">
              <a:lnSpc>
                <a:spcPct val="100000"/>
              </a:lnSpc>
              <a:spcBef>
                <a:spcPts val="0"/>
              </a:spcBef>
              <a:spcAft>
                <a:spcPts val="0"/>
              </a:spcAft>
              <a:defRPr/>
            </a:pPr>
            <a:r>
              <a:rPr lang="en-US" altLang="ja-JP" sz="2000" b="1" dirty="0">
                <a:solidFill>
                  <a:schemeClr val="accent1"/>
                </a:solidFill>
                <a:latin typeface="メイリオ" panose="020B0604030504040204" pitchFamily="50" charset="-128"/>
                <a:cs typeface="メイリオ" panose="020B0604030504040204" pitchFamily="50" charset="-128"/>
              </a:rPr>
              <a:t>※</a:t>
            </a:r>
            <a:r>
              <a:rPr lang="ja-JP" altLang="en-US" sz="2000" b="1" dirty="0">
                <a:solidFill>
                  <a:schemeClr val="accent1"/>
                </a:solidFill>
                <a:latin typeface="メイリオ" panose="020B0604030504040204" pitchFamily="50" charset="-128"/>
                <a:cs typeface="メイリオ" panose="020B0604030504040204" pitchFamily="50" charset="-128"/>
              </a:rPr>
              <a:t>ページ数の指定はありません。</a:t>
            </a:r>
            <a:endParaRPr lang="en-US" altLang="ja-JP" sz="2000" b="1" dirty="0">
              <a:solidFill>
                <a:schemeClr val="accent1"/>
              </a:solidFill>
              <a:latin typeface="メイリオ" panose="020B0604030504040204" pitchFamily="50" charset="-128"/>
              <a:cs typeface="メイリオ" panose="020B0604030504040204" pitchFamily="50" charset="-128"/>
            </a:endParaRPr>
          </a:p>
        </p:txBody>
      </p:sp>
      <p:sp>
        <p:nvSpPr>
          <p:cNvPr id="2" name="正方形/長方形 1"/>
          <p:cNvSpPr/>
          <p:nvPr/>
        </p:nvSpPr>
        <p:spPr>
          <a:xfrm>
            <a:off x="2614622" y="659461"/>
            <a:ext cx="7571303" cy="646331"/>
          </a:xfrm>
          <a:prstGeom prst="rect">
            <a:avLst/>
          </a:prstGeom>
        </p:spPr>
        <p:txBody>
          <a:bodyPr wrap="none">
            <a:spAutoFit/>
          </a:bodyPr>
          <a:lstStyle/>
          <a:p>
            <a:pPr>
              <a:defRPr/>
            </a:pPr>
            <a:r>
              <a:rPr lang="ja-JP" altLang="en-US" sz="3600" b="1" dirty="0">
                <a:latin typeface="メイリオ" panose="020B0604030504040204" pitchFamily="50" charset="-128"/>
                <a:cs typeface="メイリオ" panose="020B0604030504040204" pitchFamily="50" charset="-128"/>
              </a:rPr>
              <a:t>地域の課題や特性・期待される効果</a:t>
            </a:r>
            <a:endParaRPr lang="en-US" altLang="ja-JP" sz="3600" b="1" dirty="0">
              <a:latin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B0E798E4-8764-4FE6-9F0A-47EB4643F424}"/>
              </a:ext>
            </a:extLst>
          </p:cNvPr>
          <p:cNvSpPr>
            <a:spLocks noGrp="1"/>
          </p:cNvSpPr>
          <p:nvPr>
            <p:ph type="sldNum" sz="quarter" idx="12"/>
          </p:nvPr>
        </p:nvSpPr>
        <p:spPr>
          <a:xfrm>
            <a:off x="9448800" y="6492875"/>
            <a:ext cx="2743200" cy="365125"/>
          </a:xfrm>
        </p:spPr>
        <p:txBody>
          <a:bodyPr/>
          <a:lstStyle/>
          <a:p>
            <a:fld id="{C46C6B65-6DDC-4349-A07F-878BF89B70A8}" type="slidenum">
              <a:rPr kumimoji="1" lang="ja-JP" altLang="en-US" smtClean="0"/>
              <a:t>5</a:t>
            </a:fld>
            <a:endParaRPr kumimoji="1" lang="ja-JP" altLang="en-US"/>
          </a:p>
        </p:txBody>
      </p:sp>
    </p:spTree>
    <p:extLst>
      <p:ext uri="{BB962C8B-B14F-4D97-AF65-F5344CB8AC3E}">
        <p14:creationId xmlns:p14="http://schemas.microsoft.com/office/powerpoint/2010/main" val="2510509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842D18ED-81D2-4CB2-8DD8-486A9A8FF195}"/>
              </a:ext>
            </a:extLst>
          </p:cNvPr>
          <p:cNvSpPr txBox="1">
            <a:spLocks/>
          </p:cNvSpPr>
          <p:nvPr/>
        </p:nvSpPr>
        <p:spPr>
          <a:xfrm>
            <a:off x="1176431" y="1327711"/>
            <a:ext cx="10358961" cy="1457405"/>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fontAlgn="auto">
              <a:lnSpc>
                <a:spcPct val="100000"/>
              </a:lnSpc>
              <a:spcBef>
                <a:spcPts val="0"/>
              </a:spcBef>
              <a:spcAft>
                <a:spcPts val="0"/>
              </a:spcAft>
              <a:defRPr/>
            </a:pPr>
            <a:r>
              <a:rPr lang="ja-JP" altLang="en-US" sz="2000" b="1" dirty="0">
                <a:solidFill>
                  <a:schemeClr val="accent1"/>
                </a:solidFill>
                <a:latin typeface="メイリオ" panose="020B0604030504040204" pitchFamily="50" charset="-128"/>
                <a:cs typeface="メイリオ" panose="020B0604030504040204" pitchFamily="50" charset="-128"/>
              </a:rPr>
              <a:t>例えば、技術、アイデアとしてどのような新規性・先駆性があるかなど、あるいは、既存のものを別視点から防災力・減災力向上に利用していく新しいアイデアなど、企画の中でアピールしたいポイントを記載してください。</a:t>
            </a:r>
          </a:p>
          <a:p>
            <a:pPr algn="just" fontAlgn="auto">
              <a:lnSpc>
                <a:spcPct val="100000"/>
              </a:lnSpc>
              <a:spcBef>
                <a:spcPts val="0"/>
              </a:spcBef>
              <a:spcAft>
                <a:spcPts val="0"/>
              </a:spcAft>
              <a:defRPr/>
            </a:pPr>
            <a:r>
              <a:rPr lang="en-US" altLang="ja-JP" sz="2000" b="1" dirty="0">
                <a:solidFill>
                  <a:schemeClr val="accent1"/>
                </a:solidFill>
                <a:latin typeface="メイリオ" panose="020B0604030504040204" pitchFamily="50" charset="-128"/>
                <a:cs typeface="メイリオ" panose="020B0604030504040204" pitchFamily="50" charset="-128"/>
              </a:rPr>
              <a:t>※</a:t>
            </a:r>
            <a:r>
              <a:rPr lang="ja-JP" altLang="en-US" sz="2000" b="1" dirty="0">
                <a:solidFill>
                  <a:schemeClr val="accent1"/>
                </a:solidFill>
                <a:latin typeface="メイリオ" panose="020B0604030504040204" pitchFamily="50" charset="-128"/>
                <a:cs typeface="メイリオ" panose="020B0604030504040204" pitchFamily="50" charset="-128"/>
              </a:rPr>
              <a:t>ページ数の指定はありません。</a:t>
            </a:r>
          </a:p>
        </p:txBody>
      </p:sp>
      <p:sp>
        <p:nvSpPr>
          <p:cNvPr id="2" name="正方形/長方形 1"/>
          <p:cNvSpPr/>
          <p:nvPr/>
        </p:nvSpPr>
        <p:spPr>
          <a:xfrm>
            <a:off x="4416920" y="619548"/>
            <a:ext cx="3877985" cy="646331"/>
          </a:xfrm>
          <a:prstGeom prst="rect">
            <a:avLst/>
          </a:prstGeom>
        </p:spPr>
        <p:txBody>
          <a:bodyPr wrap="none">
            <a:spAutoFit/>
          </a:bodyPr>
          <a:lstStyle/>
          <a:p>
            <a:pPr algn="just">
              <a:lnSpc>
                <a:spcPct val="100000"/>
              </a:lnSpc>
              <a:spcBef>
                <a:spcPts val="0"/>
              </a:spcBef>
              <a:defRPr/>
            </a:pPr>
            <a:r>
              <a:rPr lang="ja-JP" altLang="en-US" sz="3600" b="1" dirty="0">
                <a:latin typeface="メイリオ" panose="020B0604030504040204" pitchFamily="50" charset="-128"/>
                <a:cs typeface="メイリオ" panose="020B0604030504040204" pitchFamily="50" charset="-128"/>
              </a:rPr>
              <a:t>アピールポイント</a:t>
            </a:r>
          </a:p>
        </p:txBody>
      </p:sp>
      <p:sp>
        <p:nvSpPr>
          <p:cNvPr id="3" name="スライド番号プレースホルダー 2">
            <a:extLst>
              <a:ext uri="{FF2B5EF4-FFF2-40B4-BE49-F238E27FC236}">
                <a16:creationId xmlns:a16="http://schemas.microsoft.com/office/drawing/2014/main" id="{4E884323-5F2C-497B-8514-EEB2FA2661A3}"/>
              </a:ext>
            </a:extLst>
          </p:cNvPr>
          <p:cNvSpPr>
            <a:spLocks noGrp="1"/>
          </p:cNvSpPr>
          <p:nvPr>
            <p:ph type="sldNum" sz="quarter" idx="12"/>
          </p:nvPr>
        </p:nvSpPr>
        <p:spPr>
          <a:xfrm>
            <a:off x="9448800" y="6492875"/>
            <a:ext cx="2743200" cy="365125"/>
          </a:xfrm>
        </p:spPr>
        <p:txBody>
          <a:bodyPr/>
          <a:lstStyle/>
          <a:p>
            <a:fld id="{C46C6B65-6DDC-4349-A07F-878BF89B70A8}" type="slidenum">
              <a:rPr kumimoji="1" lang="ja-JP" altLang="en-US" smtClean="0"/>
              <a:t>6</a:t>
            </a:fld>
            <a:endParaRPr kumimoji="1" lang="ja-JP" altLang="en-US"/>
          </a:p>
        </p:txBody>
      </p:sp>
    </p:spTree>
    <p:extLst>
      <p:ext uri="{BB962C8B-B14F-4D97-AF65-F5344CB8AC3E}">
        <p14:creationId xmlns:p14="http://schemas.microsoft.com/office/powerpoint/2010/main" val="1110600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842D18ED-81D2-4CB2-8DD8-486A9A8FF195}"/>
              </a:ext>
            </a:extLst>
          </p:cNvPr>
          <p:cNvSpPr txBox="1">
            <a:spLocks/>
          </p:cNvSpPr>
          <p:nvPr/>
        </p:nvSpPr>
        <p:spPr>
          <a:xfrm>
            <a:off x="1447306" y="1338726"/>
            <a:ext cx="10043213" cy="1051184"/>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just">
              <a:lnSpc>
                <a:spcPct val="100000"/>
              </a:lnSpc>
              <a:spcBef>
                <a:spcPts val="0"/>
              </a:spcBef>
              <a:defRPr/>
            </a:pPr>
            <a:r>
              <a:rPr lang="ja-JP" altLang="en-US" sz="2000" b="1" dirty="0">
                <a:solidFill>
                  <a:srgbClr val="5B9BD5"/>
                </a:solidFill>
                <a:latin typeface="メイリオ" panose="020B0604030504040204" pitchFamily="50" charset="-128"/>
                <a:cs typeface="メイリオ" panose="020B0604030504040204" pitchFamily="50" charset="-128"/>
              </a:rPr>
              <a:t>本アイデアに関連して追加の情報があれば記載してください。応募動機などでも結構です。</a:t>
            </a:r>
            <a:r>
              <a:rPr lang="en-US" altLang="ja-JP" sz="2000" b="1" dirty="0">
                <a:solidFill>
                  <a:srgbClr val="5B9BD5"/>
                </a:solidFill>
                <a:latin typeface="メイリオ" panose="020B0604030504040204" pitchFamily="50" charset="-128"/>
                <a:cs typeface="メイリオ" panose="020B0604030504040204" pitchFamily="50" charset="-128"/>
              </a:rPr>
              <a:t>※</a:t>
            </a:r>
            <a:r>
              <a:rPr lang="ja-JP" altLang="en-US" sz="2000" b="1" dirty="0">
                <a:solidFill>
                  <a:srgbClr val="5B9BD5"/>
                </a:solidFill>
                <a:latin typeface="メイリオ" panose="020B0604030504040204" pitchFamily="50" charset="-128"/>
                <a:cs typeface="メイリオ" panose="020B0604030504040204" pitchFamily="50" charset="-128"/>
              </a:rPr>
              <a:t>ページ数の指定はありません。</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2000" b="1" i="0" u="none" strike="noStrike" kern="1200" cap="none" spc="0" normalizeH="0" baseline="0" noProof="0" dirty="0">
              <a:ln>
                <a:noFill/>
              </a:ln>
              <a:solidFill>
                <a:srgbClr val="5B9BD5"/>
              </a:solidFill>
              <a:effectLst/>
              <a:uLnTx/>
              <a:uFillTx/>
              <a:latin typeface="メイリオ" panose="020B0604030504040204" pitchFamily="50" charset="-128"/>
              <a:ea typeface="游ゴシック" panose="020B0400000000000000" pitchFamily="50" charset="-128"/>
              <a:cs typeface="メイリオ" panose="020B0604030504040204" pitchFamily="50" charset="-128"/>
            </a:endParaRPr>
          </a:p>
        </p:txBody>
      </p:sp>
      <p:sp>
        <p:nvSpPr>
          <p:cNvPr id="2" name="正方形/長方形 1"/>
          <p:cNvSpPr/>
          <p:nvPr/>
        </p:nvSpPr>
        <p:spPr>
          <a:xfrm>
            <a:off x="4689316" y="619548"/>
            <a:ext cx="3416320" cy="646331"/>
          </a:xfrm>
          <a:prstGeom prst="rect">
            <a:avLst/>
          </a:prstGeom>
        </p:spPr>
        <p:txBody>
          <a:bodyPr wrap="none">
            <a:spAutoFit/>
          </a:bodyPr>
          <a:lstStyle/>
          <a:p>
            <a:pPr lvl="0" algn="just">
              <a:defRPr/>
            </a:pPr>
            <a:r>
              <a:rPr lang="ja-JP" altLang="en-US" sz="3600" b="1" dirty="0">
                <a:solidFill>
                  <a:prstClr val="black"/>
                </a:solidFill>
                <a:latin typeface="メイリオ" panose="020B0604030504040204" pitchFamily="50" charset="-128"/>
                <a:cs typeface="メイリオ" panose="020B0604030504040204" pitchFamily="50" charset="-128"/>
              </a:rPr>
              <a:t>その他（任意）</a:t>
            </a:r>
          </a:p>
        </p:txBody>
      </p:sp>
      <p:sp>
        <p:nvSpPr>
          <p:cNvPr id="3" name="スライド番号プレースホルダー 2">
            <a:extLst>
              <a:ext uri="{FF2B5EF4-FFF2-40B4-BE49-F238E27FC236}">
                <a16:creationId xmlns:a16="http://schemas.microsoft.com/office/drawing/2014/main" id="{4E884323-5F2C-497B-8514-EEB2FA2661A3}"/>
              </a:ext>
            </a:extLst>
          </p:cNvPr>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6C6B65-6DDC-4349-A07F-878BF89B70A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440763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872</Words>
  <Application>Microsoft Office PowerPoint</Application>
  <PresentationFormat>ワイド画面</PresentationFormat>
  <Paragraphs>75</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メイリオ</vt:lpstr>
      <vt:lpstr>游ゴシック</vt:lpstr>
      <vt:lpstr>游ゴシック Light</vt:lpstr>
      <vt:lpstr>Arial</vt:lpstr>
      <vt:lpstr>Arial Black</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2022-08-22T02:10:47Z</dcterms:created>
  <dcterms:modified xsi:type="dcterms:W3CDTF">2022-08-29T06:24:40Z</dcterms:modified>
</cp:coreProperties>
</file>