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0" r:id="rId2"/>
  </p:sldIdLst>
  <p:sldSz cx="9906000" cy="6858000" type="A4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103272"/>
    <a:srgbClr val="FFFFCC"/>
    <a:srgbClr val="DEEBF7"/>
    <a:srgbClr val="99D6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29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109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0284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CA27A3-7FB8-4E12-8C22-C8C340FCF074}" type="datetimeFigureOut">
              <a:rPr kumimoji="1" lang="ja-JP" altLang="en-US" smtClean="0"/>
              <a:t>2023/10/31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0284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720642-4CD6-4FB8-9AB6-8270EFC7D9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7980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284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2B75B3-76F0-4691-A744-A7016491EB71}" type="datetimeFigureOut">
              <a:rPr kumimoji="1" lang="ja-JP" altLang="en-US" smtClean="0"/>
              <a:t>2023/10/31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309938" y="850900"/>
            <a:ext cx="3319462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399" y="3275850"/>
            <a:ext cx="7950543" cy="268004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284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ED95D-0C2B-4FF2-9F96-7019FECEF9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585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3851">
              <a:defRPr/>
            </a:pPr>
            <a:fld id="{3E766FFE-FF48-4C0F-BA54-5FFFE46E1D15}" type="slidenum">
              <a:rPr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913851">
                <a:defRPr/>
              </a:pPr>
              <a:t>1</a:t>
            </a:fld>
            <a:endParaRPr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388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  <a:noFill/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4629-51B4-4F5D-ADFB-44ADDDE099C9}" type="datetime1">
              <a:rPr kumimoji="1" lang="ja-JP" altLang="en-US" smtClean="0"/>
              <a:t>2023/10/31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1D354-C5CC-47FC-8F1D-FAAB5EA57F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53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099" y="531517"/>
            <a:ext cx="9671830" cy="5961358"/>
          </a:xfrm>
        </p:spPr>
        <p:txBody>
          <a:bodyPr>
            <a:normAutofit/>
          </a:bodyPr>
          <a:lstStyle>
            <a:lvl1pPr marL="228600" indent="-228600">
              <a:buFont typeface="Wingdings" panose="05000000000000000000" pitchFamily="2" charset="2"/>
              <a:buChar char="n"/>
              <a:defRPr sz="2000"/>
            </a:lvl1pPr>
            <a:lvl2pPr marL="685800" indent="-228600">
              <a:buFont typeface="Wingdings" panose="05000000000000000000" pitchFamily="2" charset="2"/>
              <a:buChar char="l"/>
              <a:defRPr sz="1800"/>
            </a:lvl2pPr>
            <a:lvl3pPr marL="1143000" indent="-228600">
              <a:buFont typeface="Wingdings" panose="05000000000000000000" pitchFamily="2" charset="2"/>
              <a:buChar char="p"/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58E5-727C-4868-956D-D942768B5CE4}" type="datetime1">
              <a:rPr kumimoji="1" lang="ja-JP" altLang="en-US" smtClean="0"/>
              <a:t>2023/10/31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7150" y="6492875"/>
            <a:ext cx="2228850" cy="365125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fld id="{23A1D354-C5CC-47FC-8F1D-FAAB5EA57F39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FFF68760-CC27-1DAC-5E80-3EC4B78DD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906000" cy="432000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94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C2E34-31D9-4F80-A548-22273CD2976A}" type="datetime1">
              <a:rPr kumimoji="1" lang="ja-JP" altLang="en-US" smtClean="0"/>
              <a:t>2023/10/31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1D354-C5CC-47FC-8F1D-FAAB5EA57F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909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472698"/>
          </a:xfrm>
        </p:spPr>
        <p:txBody>
          <a:bodyPr/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E27B-62A5-4A20-9911-FB518454ABE3}" type="datetime1">
              <a:rPr kumimoji="1" lang="ja-JP" altLang="en-US" smtClean="0"/>
              <a:t>2023/10/31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1D354-C5CC-47FC-8F1D-FAAB5EA57F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6342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A27B-2697-4B80-BDEA-67A0C79FADFD}" type="datetime1">
              <a:rPr kumimoji="1" lang="ja-JP" altLang="en-US" smtClean="0"/>
              <a:t>2023/10/31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7150" y="6492875"/>
            <a:ext cx="2228850" cy="365125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fld id="{23A1D354-C5CC-47FC-8F1D-FAAB5EA57F39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76812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1FCAC-7801-44CE-850E-94139005B732}" type="datetime1">
              <a:rPr kumimoji="1" lang="ja-JP" altLang="en-US" smtClean="0"/>
              <a:t>2023/10/31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1D354-C5CC-47FC-8F1D-FAAB5EA57F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178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8503C-763C-4812-A24F-523D390C4A25}" type="datetime1">
              <a:rPr kumimoji="1" lang="ja-JP" altLang="en-US" smtClean="0"/>
              <a:t>2023/10/31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1D354-C5CC-47FC-8F1D-FAAB5EA57F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261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74BCE-F8C4-4EE9-A871-7F82136123C0}" type="datetime1">
              <a:rPr kumimoji="1" lang="ja-JP" altLang="en-US" smtClean="0"/>
              <a:t>2023/10/31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1D354-C5CC-47FC-8F1D-FAAB5EA57F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1621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6F15D-20F1-4707-BF26-2B4B89287D39}" type="datetime1">
              <a:rPr kumimoji="1" lang="ja-JP" altLang="en-US" smtClean="0"/>
              <a:t>2023/10/31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1D354-C5CC-47FC-8F1D-FAAB5EA57F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9476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432000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D65B7-8AE9-4FD6-BCF6-5BE21E9293DE}" type="datetime1">
              <a:rPr kumimoji="1" lang="ja-JP" altLang="en-US" smtClean="0"/>
              <a:t>2023/10/31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1D354-C5CC-47FC-8F1D-FAAB5EA57F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234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"/>
            <a:ext cx="9906000" cy="437012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457200">
              <a:defRPr/>
            </a:pPr>
            <a:r>
              <a:rPr lang="ja-JP" altLang="en-US" sz="2000" dirty="0">
                <a:solidFill>
                  <a:prstClr val="white"/>
                </a:solidFill>
                <a:latin typeface="+mj-ea"/>
                <a:ea typeface="+mj-ea"/>
              </a:rPr>
              <a:t>（提案課題名）</a:t>
            </a:r>
            <a:endParaRPr kumimoji="1" lang="ja-JP" altLang="en-US" sz="20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highlight>
                <a:srgbClr val="FFFF00"/>
              </a:highlight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66" name="正方形/長方形 165"/>
          <p:cNvSpPr/>
          <p:nvPr/>
        </p:nvSpPr>
        <p:spPr>
          <a:xfrm>
            <a:off x="57275" y="663330"/>
            <a:ext cx="4895725" cy="684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67" name="正方形/長方形 166"/>
          <p:cNvSpPr/>
          <p:nvPr/>
        </p:nvSpPr>
        <p:spPr>
          <a:xfrm>
            <a:off x="105743" y="527676"/>
            <a:ext cx="1225681" cy="235639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背景・現状</a:t>
            </a:r>
          </a:p>
        </p:txBody>
      </p:sp>
      <p:sp>
        <p:nvSpPr>
          <p:cNvPr id="171" name="正方形/長方形 170"/>
          <p:cNvSpPr/>
          <p:nvPr/>
        </p:nvSpPr>
        <p:spPr>
          <a:xfrm>
            <a:off x="5044698" y="663330"/>
            <a:ext cx="4723718" cy="684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72" name="正方形/長方形 171"/>
          <p:cNvSpPr/>
          <p:nvPr/>
        </p:nvSpPr>
        <p:spPr>
          <a:xfrm>
            <a:off x="5102824" y="527676"/>
            <a:ext cx="1225681" cy="235639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課題と目標</a:t>
            </a:r>
          </a:p>
        </p:txBody>
      </p:sp>
      <p:sp>
        <p:nvSpPr>
          <p:cNvPr id="181" name="正方形/長方形 180"/>
          <p:cNvSpPr/>
          <p:nvPr/>
        </p:nvSpPr>
        <p:spPr>
          <a:xfrm>
            <a:off x="53401" y="1527756"/>
            <a:ext cx="9766459" cy="52048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82" name="正方形/長方形 181"/>
          <p:cNvSpPr/>
          <p:nvPr/>
        </p:nvSpPr>
        <p:spPr>
          <a:xfrm>
            <a:off x="105743" y="1406354"/>
            <a:ext cx="1236686" cy="242805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prstClr val="whit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提案の概要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20" name="タイトル 19">
            <a:extLst>
              <a:ext uri="{FF2B5EF4-FFF2-40B4-BE49-F238E27FC236}">
                <a16:creationId xmlns:a16="http://schemas.microsoft.com/office/drawing/2014/main" id="{1B6255DE-3FC3-53E1-8EE1-206C32F6A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（提案課題名）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840AEDC-F036-2BC9-D550-03DA74C08017}"/>
              </a:ext>
            </a:extLst>
          </p:cNvPr>
          <p:cNvSpPr txBox="1"/>
          <p:nvPr/>
        </p:nvSpPr>
        <p:spPr>
          <a:xfrm>
            <a:off x="399883" y="3647860"/>
            <a:ext cx="990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こ</a:t>
            </a:r>
            <a:r>
              <a:rPr kumimoji="1" lang="ja-JP" altLang="en-US" sz="2400" dirty="0">
                <a:solidFill>
                  <a:srgbClr val="FF0000"/>
                </a:solidFill>
              </a:rPr>
              <a:t>のフォーマットを用いて、様式４：企画提案書に記載された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r>
              <a:rPr kumimoji="1" lang="ja-JP" altLang="en-US" sz="2400" dirty="0">
                <a:solidFill>
                  <a:srgbClr val="FF0000"/>
                </a:solidFill>
              </a:rPr>
              <a:t>提案の全体像</a:t>
            </a:r>
            <a:r>
              <a:rPr lang="ja-JP" altLang="en-US" sz="2400" dirty="0">
                <a:solidFill>
                  <a:srgbClr val="FF0000"/>
                </a:solidFill>
              </a:rPr>
              <a:t>が分かるような説明を</a:t>
            </a:r>
            <a:r>
              <a:rPr kumimoji="1" lang="ja-JP" altLang="en-US" sz="2400" dirty="0">
                <a:solidFill>
                  <a:srgbClr val="FF0000"/>
                </a:solidFill>
              </a:rPr>
              <a:t>作成・提出してください。</a:t>
            </a:r>
            <a:endParaRPr kumimoji="1" lang="en-US" altLang="ja-JP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47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2">
      <a:majorFont>
        <a:latin typeface="Segoe UI"/>
        <a:ea typeface="Meiryo UI"/>
        <a:cs typeface=""/>
      </a:majorFont>
      <a:minorFont>
        <a:latin typeface="Segoe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46</Words>
  <Application>Microsoft Office PowerPoint</Application>
  <PresentationFormat>A4 210 x 297 mm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HGP創英角ｺﾞｼｯｸUB</vt:lpstr>
      <vt:lpstr>Meiryo UI</vt:lpstr>
      <vt:lpstr>ＭＳ Ｐゴシック</vt:lpstr>
      <vt:lpstr>游ゴシック</vt:lpstr>
      <vt:lpstr>Arial</vt:lpstr>
      <vt:lpstr>Calibri</vt:lpstr>
      <vt:lpstr>Segoe UI</vt:lpstr>
      <vt:lpstr>Wingdings</vt:lpstr>
      <vt:lpstr>Office テーマ</vt:lpstr>
      <vt:lpstr>（提案課題名）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2023-03-24T07:16:59Z</dcterms:created>
  <dcterms:modified xsi:type="dcterms:W3CDTF">2023-10-31T06:16:24Z</dcterms:modified>
</cp:coreProperties>
</file>